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 /><Relationship Id="rId2" Type="http://schemas.openxmlformats.org/package/2006/relationships/metadata/thumbnail" Target="docProps/thumbnail.jpeg" /><Relationship Id="rId1" Type="http://schemas.openxmlformats.org/officeDocument/2006/relationships/officeDocument" Target="ppt/presentation.xml" /><Relationship Id="rId4" Type="http://schemas.openxmlformats.org/officeDocument/2006/relationships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  <p:sldMasterId id="2147483705" r:id="rId2"/>
  </p:sldMasterIdLst>
  <p:notesMasterIdLst>
    <p:notesMasterId r:id="rId23"/>
  </p:notesMasterIdLst>
  <p:handoutMasterIdLst>
    <p:handoutMasterId r:id="rId24"/>
  </p:handoutMasterIdLst>
  <p:sldIdLst>
    <p:sldId id="277" r:id="rId3"/>
    <p:sldId id="461" r:id="rId4"/>
    <p:sldId id="462" r:id="rId5"/>
    <p:sldId id="464" r:id="rId6"/>
    <p:sldId id="465" r:id="rId7"/>
    <p:sldId id="468" r:id="rId8"/>
    <p:sldId id="469" r:id="rId9"/>
    <p:sldId id="472" r:id="rId10"/>
    <p:sldId id="447" r:id="rId11"/>
    <p:sldId id="473" r:id="rId12"/>
    <p:sldId id="474" r:id="rId13"/>
    <p:sldId id="475" r:id="rId14"/>
    <p:sldId id="451" r:id="rId15"/>
    <p:sldId id="482" r:id="rId16"/>
    <p:sldId id="477" r:id="rId17"/>
    <p:sldId id="478" r:id="rId18"/>
    <p:sldId id="479" r:id="rId19"/>
    <p:sldId id="480" r:id="rId20"/>
    <p:sldId id="481" r:id="rId21"/>
    <p:sldId id="293" r:id="rId22"/>
  </p:sldIdLst>
  <p:sldSz cx="12192000" cy="6858000"/>
  <p:notesSz cx="6858000" cy="9144000"/>
  <p:embeddedFontLs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Calibri Light" panose="020F0302020204030204" pitchFamily="34" charset="0"/>
      <p:regular r:id="rId29"/>
      <p:italic r:id="rId30"/>
    </p:embeddedFont>
    <p:embeddedFont>
      <p:font typeface="Poppins Black" pitchFamily="2" charset="0"/>
      <p:bold r:id="rId31"/>
      <p:boldItalic r:id="rId32"/>
    </p:embeddedFont>
    <p:embeddedFont>
      <p:font typeface="Poppins Light" pitchFamily="2" charset="0"/>
      <p:regular r:id="rId33"/>
      <p:italic r:id="rId34"/>
    </p:embeddedFont>
    <p:embeddedFont>
      <p:font typeface="맑은 고딕" panose="020B0604020202020204" pitchFamily="34" charset="0"/>
      <p:regular r:id="rId35"/>
      <p:bold r:id="rId3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1131"/>
    <a:srgbClr val="FAB300"/>
    <a:srgbClr val="FED61A"/>
    <a:srgbClr val="FEC510"/>
    <a:srgbClr val="34D5CE"/>
    <a:srgbClr val="001F47"/>
    <a:srgbClr val="00C8BC"/>
    <a:srgbClr val="39B464"/>
    <a:srgbClr val="FF5848"/>
    <a:srgbClr val="FEC1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216" autoAdjust="0"/>
    <p:restoredTop sz="94660"/>
  </p:normalViewPr>
  <p:slideViewPr>
    <p:cSldViewPr snapToGrid="0">
      <p:cViewPr varScale="1">
        <p:scale>
          <a:sx n="82" d="100"/>
          <a:sy n="82" d="100"/>
        </p:scale>
        <p:origin x="66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5" d="100"/>
          <a:sy n="65" d="100"/>
        </p:scale>
        <p:origin x="3154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 /><Relationship Id="rId13" Type="http://schemas.openxmlformats.org/officeDocument/2006/relationships/slide" Target="slides/slide11.xml" /><Relationship Id="rId18" Type="http://schemas.openxmlformats.org/officeDocument/2006/relationships/slide" Target="slides/slide16.xml" /><Relationship Id="rId26" Type="http://schemas.openxmlformats.org/officeDocument/2006/relationships/font" Target="fonts/font2.fntdata" /><Relationship Id="rId39" Type="http://schemas.openxmlformats.org/officeDocument/2006/relationships/theme" Target="theme/theme1.xml" /><Relationship Id="rId3" Type="http://schemas.openxmlformats.org/officeDocument/2006/relationships/slide" Target="slides/slide1.xml" /><Relationship Id="rId21" Type="http://schemas.openxmlformats.org/officeDocument/2006/relationships/slide" Target="slides/slide19.xml" /><Relationship Id="rId34" Type="http://schemas.openxmlformats.org/officeDocument/2006/relationships/font" Target="fonts/font10.fntdata" /><Relationship Id="rId7" Type="http://schemas.openxmlformats.org/officeDocument/2006/relationships/slide" Target="slides/slide5.xml" /><Relationship Id="rId12" Type="http://schemas.openxmlformats.org/officeDocument/2006/relationships/slide" Target="slides/slide10.xml" /><Relationship Id="rId17" Type="http://schemas.openxmlformats.org/officeDocument/2006/relationships/slide" Target="slides/slide15.xml" /><Relationship Id="rId25" Type="http://schemas.openxmlformats.org/officeDocument/2006/relationships/font" Target="fonts/font1.fntdata" /><Relationship Id="rId33" Type="http://schemas.openxmlformats.org/officeDocument/2006/relationships/font" Target="fonts/font9.fntdata" /><Relationship Id="rId38" Type="http://schemas.openxmlformats.org/officeDocument/2006/relationships/viewProps" Target="viewProps.xml" /><Relationship Id="rId2" Type="http://schemas.openxmlformats.org/officeDocument/2006/relationships/slideMaster" Target="slideMasters/slideMaster2.xml" /><Relationship Id="rId16" Type="http://schemas.openxmlformats.org/officeDocument/2006/relationships/slide" Target="slides/slide14.xml" /><Relationship Id="rId20" Type="http://schemas.openxmlformats.org/officeDocument/2006/relationships/slide" Target="slides/slide18.xml" /><Relationship Id="rId29" Type="http://schemas.openxmlformats.org/officeDocument/2006/relationships/font" Target="fonts/font5.fntdata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4.xml" /><Relationship Id="rId11" Type="http://schemas.openxmlformats.org/officeDocument/2006/relationships/slide" Target="slides/slide9.xml" /><Relationship Id="rId24" Type="http://schemas.openxmlformats.org/officeDocument/2006/relationships/handoutMaster" Target="handoutMasters/handoutMaster1.xml" /><Relationship Id="rId32" Type="http://schemas.openxmlformats.org/officeDocument/2006/relationships/font" Target="fonts/font8.fntdata" /><Relationship Id="rId37" Type="http://schemas.openxmlformats.org/officeDocument/2006/relationships/presProps" Target="presProps.xml" /><Relationship Id="rId40" Type="http://schemas.openxmlformats.org/officeDocument/2006/relationships/tableStyles" Target="tableStyles.xml" /><Relationship Id="rId5" Type="http://schemas.openxmlformats.org/officeDocument/2006/relationships/slide" Target="slides/slide3.xml" /><Relationship Id="rId15" Type="http://schemas.openxmlformats.org/officeDocument/2006/relationships/slide" Target="slides/slide13.xml" /><Relationship Id="rId23" Type="http://schemas.openxmlformats.org/officeDocument/2006/relationships/notesMaster" Target="notesMasters/notesMaster1.xml" /><Relationship Id="rId28" Type="http://schemas.openxmlformats.org/officeDocument/2006/relationships/font" Target="fonts/font4.fntdata" /><Relationship Id="rId36" Type="http://schemas.openxmlformats.org/officeDocument/2006/relationships/font" Target="fonts/font12.fntdata" /><Relationship Id="rId10" Type="http://schemas.openxmlformats.org/officeDocument/2006/relationships/slide" Target="slides/slide8.xml" /><Relationship Id="rId19" Type="http://schemas.openxmlformats.org/officeDocument/2006/relationships/slide" Target="slides/slide17.xml" /><Relationship Id="rId31" Type="http://schemas.openxmlformats.org/officeDocument/2006/relationships/font" Target="fonts/font7.fntdata" /><Relationship Id="rId4" Type="http://schemas.openxmlformats.org/officeDocument/2006/relationships/slide" Target="slides/slide2.xml" /><Relationship Id="rId9" Type="http://schemas.openxmlformats.org/officeDocument/2006/relationships/slide" Target="slides/slide7.xml" /><Relationship Id="rId14" Type="http://schemas.openxmlformats.org/officeDocument/2006/relationships/slide" Target="slides/slide12.xml" /><Relationship Id="rId22" Type="http://schemas.openxmlformats.org/officeDocument/2006/relationships/slide" Target="slides/slide20.xml" /><Relationship Id="rId27" Type="http://schemas.openxmlformats.org/officeDocument/2006/relationships/font" Target="fonts/font3.fntdata" /><Relationship Id="rId30" Type="http://schemas.openxmlformats.org/officeDocument/2006/relationships/font" Target="fonts/font6.fntdata" /><Relationship Id="rId35" Type="http://schemas.openxmlformats.org/officeDocument/2006/relationships/font" Target="fonts/font11.fntdata" 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 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59230B0E-39ED-45EA-AD95-669D0616B39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A82B798-201A-4B14-B1F0-6A660C5C727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altLang="ko-KR"/>
              <a:t>Group No- 05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E2F5857-B39B-4284-A086-C6DE2719C94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E3EF34-7656-4396-AEBE-2B554E5E93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8782194"/>
      </p:ext>
    </p:extLst>
  </p:cSld>
  <p:clrMap bg1="lt1" tx1="dk1" bg2="lt2" tx2="dk2" accent1="accent1" accent2="accent2" accent3="accent3" accent4="accent4" accent5="accent5" accent6="accent6" hlink="hlink" folHlink="folHlink"/>
  <p:hf hd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E7C0E6-B676-4B6A-8D1C-E9BCBD51A72A}" type="datetime1">
              <a:rPr lang="en-US" altLang="ko-KR" smtClean="0"/>
              <a:t>8/18/2021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altLang="ko-KR"/>
              <a:t>Group No- 05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8FC7D2-309F-4B1D-AF63-DB3D4B5448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7933522"/>
      </p:ext>
    </p:extLst>
  </p:cSld>
  <p:clrMap bg1="lt1" tx1="dk1" bg2="lt2" tx2="dk2" accent1="accent1" accent2="accent2" accent3="accent3" accent4="accent4" accent5="accent5" accent6="accent6" hlink="hlink" folHlink="folHlink"/>
  <p:hf hdr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hyperlink" Target="http://pptmon.com/" TargetMode="External" /><Relationship Id="rId1" Type="http://schemas.openxmlformats.org/officeDocument/2006/relationships/slideMaster" Target="../slideMasters/slideMaster1.xml" /><Relationship Id="rId6" Type="http://schemas.openxmlformats.org/officeDocument/2006/relationships/hyperlink" Target="http://www.pptmon.com/" TargetMode="External" /><Relationship Id="rId5" Type="http://schemas.openxmlformats.org/officeDocument/2006/relationships/hyperlink" Target="https://pptmon.com/" TargetMode="External" /><Relationship Id="rId4" Type="http://schemas.openxmlformats.org/officeDocument/2006/relationships/image" Target="../media/image2.svg" 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hyperlink" Target="http://www.pptmon.com/" TargetMode="External" /><Relationship Id="rId13" Type="http://schemas.openxmlformats.org/officeDocument/2006/relationships/image" Target="../media/image7.png" /><Relationship Id="rId18" Type="http://schemas.openxmlformats.org/officeDocument/2006/relationships/image" Target="../media/image24.svg" /><Relationship Id="rId3" Type="http://schemas.openxmlformats.org/officeDocument/2006/relationships/image" Target="../media/image14.svg" /><Relationship Id="rId7" Type="http://schemas.openxmlformats.org/officeDocument/2006/relationships/hyperlink" Target="https://pptmon.com/" TargetMode="External" /><Relationship Id="rId12" Type="http://schemas.openxmlformats.org/officeDocument/2006/relationships/image" Target="../media/image32.svg" /><Relationship Id="rId17" Type="http://schemas.openxmlformats.org/officeDocument/2006/relationships/image" Target="../media/image23.png" /><Relationship Id="rId2" Type="http://schemas.openxmlformats.org/officeDocument/2006/relationships/image" Target="../media/image13.png" /><Relationship Id="rId16" Type="http://schemas.openxmlformats.org/officeDocument/2006/relationships/image" Target="../media/image10.svg" /><Relationship Id="rId1" Type="http://schemas.openxmlformats.org/officeDocument/2006/relationships/slideMaster" Target="../slideMasters/slideMaster1.xml" /><Relationship Id="rId6" Type="http://schemas.openxmlformats.org/officeDocument/2006/relationships/image" Target="../media/image2.svg" /><Relationship Id="rId11" Type="http://schemas.openxmlformats.org/officeDocument/2006/relationships/image" Target="../media/image31.png" /><Relationship Id="rId5" Type="http://schemas.openxmlformats.org/officeDocument/2006/relationships/image" Target="../media/image1.png" /><Relationship Id="rId15" Type="http://schemas.openxmlformats.org/officeDocument/2006/relationships/image" Target="../media/image9.png" /><Relationship Id="rId10" Type="http://schemas.openxmlformats.org/officeDocument/2006/relationships/image" Target="../media/image30.svg" /><Relationship Id="rId4" Type="http://schemas.openxmlformats.org/officeDocument/2006/relationships/hyperlink" Target="http://pptmon.com/" TargetMode="External" /><Relationship Id="rId9" Type="http://schemas.openxmlformats.org/officeDocument/2006/relationships/image" Target="../media/image29.png" /><Relationship Id="rId14" Type="http://schemas.openxmlformats.org/officeDocument/2006/relationships/image" Target="../media/image8.svg" 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hyperlink" Target="http://www.pptmon.com/" TargetMode="External" /><Relationship Id="rId13" Type="http://schemas.openxmlformats.org/officeDocument/2006/relationships/image" Target="../media/image5.png" /><Relationship Id="rId18" Type="http://schemas.openxmlformats.org/officeDocument/2006/relationships/image" Target="../media/image10.svg" /><Relationship Id="rId3" Type="http://schemas.openxmlformats.org/officeDocument/2006/relationships/image" Target="../media/image24.svg" /><Relationship Id="rId21" Type="http://schemas.openxmlformats.org/officeDocument/2006/relationships/image" Target="../media/image13.png" /><Relationship Id="rId7" Type="http://schemas.openxmlformats.org/officeDocument/2006/relationships/hyperlink" Target="https://pptmon.com/" TargetMode="External" /><Relationship Id="rId12" Type="http://schemas.openxmlformats.org/officeDocument/2006/relationships/image" Target="../media/image36.svg" /><Relationship Id="rId17" Type="http://schemas.openxmlformats.org/officeDocument/2006/relationships/image" Target="../media/image9.png" /><Relationship Id="rId2" Type="http://schemas.openxmlformats.org/officeDocument/2006/relationships/image" Target="../media/image23.png" /><Relationship Id="rId16" Type="http://schemas.openxmlformats.org/officeDocument/2006/relationships/image" Target="../media/image8.svg" /><Relationship Id="rId20" Type="http://schemas.openxmlformats.org/officeDocument/2006/relationships/image" Target="../media/image12.svg" /><Relationship Id="rId1" Type="http://schemas.openxmlformats.org/officeDocument/2006/relationships/slideMaster" Target="../slideMasters/slideMaster1.xml" /><Relationship Id="rId6" Type="http://schemas.openxmlformats.org/officeDocument/2006/relationships/image" Target="../media/image2.svg" /><Relationship Id="rId11" Type="http://schemas.openxmlformats.org/officeDocument/2006/relationships/image" Target="../media/image35.png" /><Relationship Id="rId5" Type="http://schemas.openxmlformats.org/officeDocument/2006/relationships/image" Target="../media/image1.png" /><Relationship Id="rId15" Type="http://schemas.openxmlformats.org/officeDocument/2006/relationships/image" Target="../media/image7.png" /><Relationship Id="rId10" Type="http://schemas.openxmlformats.org/officeDocument/2006/relationships/image" Target="../media/image34.svg" /><Relationship Id="rId19" Type="http://schemas.openxmlformats.org/officeDocument/2006/relationships/image" Target="../media/image11.png" /><Relationship Id="rId4" Type="http://schemas.openxmlformats.org/officeDocument/2006/relationships/hyperlink" Target="http://pptmon.com/" TargetMode="External" /><Relationship Id="rId9" Type="http://schemas.openxmlformats.org/officeDocument/2006/relationships/image" Target="../media/image33.png" /><Relationship Id="rId14" Type="http://schemas.openxmlformats.org/officeDocument/2006/relationships/image" Target="../media/image6.svg" /><Relationship Id="rId22" Type="http://schemas.openxmlformats.org/officeDocument/2006/relationships/image" Target="../media/image14.svg" 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 /><Relationship Id="rId13" Type="http://schemas.openxmlformats.org/officeDocument/2006/relationships/image" Target="../media/image39.png" /><Relationship Id="rId18" Type="http://schemas.openxmlformats.org/officeDocument/2006/relationships/image" Target="../media/image12.svg" /><Relationship Id="rId3" Type="http://schemas.openxmlformats.org/officeDocument/2006/relationships/image" Target="../media/image24.svg" /><Relationship Id="rId7" Type="http://schemas.openxmlformats.org/officeDocument/2006/relationships/image" Target="../media/image1.png" /><Relationship Id="rId12" Type="http://schemas.openxmlformats.org/officeDocument/2006/relationships/image" Target="../media/image38.svg" /><Relationship Id="rId17" Type="http://schemas.openxmlformats.org/officeDocument/2006/relationships/image" Target="../media/image11.png" /><Relationship Id="rId2" Type="http://schemas.openxmlformats.org/officeDocument/2006/relationships/image" Target="../media/image23.png" /><Relationship Id="rId16" Type="http://schemas.openxmlformats.org/officeDocument/2006/relationships/image" Target="../media/image10.svg" /><Relationship Id="rId1" Type="http://schemas.openxmlformats.org/officeDocument/2006/relationships/slideMaster" Target="../slideMasters/slideMaster1.xml" /><Relationship Id="rId6" Type="http://schemas.openxmlformats.org/officeDocument/2006/relationships/hyperlink" Target="http://pptmon.com/" TargetMode="External" /><Relationship Id="rId11" Type="http://schemas.openxmlformats.org/officeDocument/2006/relationships/image" Target="../media/image37.png" /><Relationship Id="rId5" Type="http://schemas.openxmlformats.org/officeDocument/2006/relationships/image" Target="../media/image14.svg" /><Relationship Id="rId15" Type="http://schemas.openxmlformats.org/officeDocument/2006/relationships/image" Target="../media/image9.png" /><Relationship Id="rId10" Type="http://schemas.openxmlformats.org/officeDocument/2006/relationships/hyperlink" Target="http://www.pptmon.com/" TargetMode="External" /><Relationship Id="rId4" Type="http://schemas.openxmlformats.org/officeDocument/2006/relationships/image" Target="../media/image13.png" /><Relationship Id="rId9" Type="http://schemas.openxmlformats.org/officeDocument/2006/relationships/hyperlink" Target="https://pptmon.com/" TargetMode="External" /><Relationship Id="rId14" Type="http://schemas.openxmlformats.org/officeDocument/2006/relationships/image" Target="../media/image40.svg" 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hyperlink" Target="http://www.pptmon.com/" TargetMode="External" /><Relationship Id="rId13" Type="http://schemas.openxmlformats.org/officeDocument/2006/relationships/image" Target="../media/image7.png" /><Relationship Id="rId18" Type="http://schemas.openxmlformats.org/officeDocument/2006/relationships/image" Target="../media/image12.svg" /><Relationship Id="rId3" Type="http://schemas.openxmlformats.org/officeDocument/2006/relationships/image" Target="../media/image24.svg" /><Relationship Id="rId7" Type="http://schemas.openxmlformats.org/officeDocument/2006/relationships/hyperlink" Target="https://pptmon.com/" TargetMode="External" /><Relationship Id="rId12" Type="http://schemas.openxmlformats.org/officeDocument/2006/relationships/image" Target="../media/image6.svg" /><Relationship Id="rId17" Type="http://schemas.openxmlformats.org/officeDocument/2006/relationships/image" Target="../media/image11.png" /><Relationship Id="rId2" Type="http://schemas.openxmlformats.org/officeDocument/2006/relationships/image" Target="../media/image23.png" /><Relationship Id="rId16" Type="http://schemas.openxmlformats.org/officeDocument/2006/relationships/image" Target="../media/image10.svg" /><Relationship Id="rId1" Type="http://schemas.openxmlformats.org/officeDocument/2006/relationships/slideMaster" Target="../slideMasters/slideMaster1.xml" /><Relationship Id="rId6" Type="http://schemas.openxmlformats.org/officeDocument/2006/relationships/image" Target="../media/image2.svg" /><Relationship Id="rId11" Type="http://schemas.openxmlformats.org/officeDocument/2006/relationships/image" Target="../media/image5.png" /><Relationship Id="rId5" Type="http://schemas.openxmlformats.org/officeDocument/2006/relationships/image" Target="../media/image1.png" /><Relationship Id="rId15" Type="http://schemas.openxmlformats.org/officeDocument/2006/relationships/image" Target="../media/image9.png" /><Relationship Id="rId10" Type="http://schemas.openxmlformats.org/officeDocument/2006/relationships/image" Target="../media/image42.svg" /><Relationship Id="rId4" Type="http://schemas.openxmlformats.org/officeDocument/2006/relationships/hyperlink" Target="http://pptmon.com/" TargetMode="External" /><Relationship Id="rId9" Type="http://schemas.openxmlformats.org/officeDocument/2006/relationships/image" Target="../media/image41.png" /><Relationship Id="rId14" Type="http://schemas.openxmlformats.org/officeDocument/2006/relationships/image" Target="../media/image8.svg" 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 /><Relationship Id="rId13" Type="http://schemas.openxmlformats.org/officeDocument/2006/relationships/image" Target="../media/image5.png" /><Relationship Id="rId18" Type="http://schemas.openxmlformats.org/officeDocument/2006/relationships/image" Target="../media/image10.svg" /><Relationship Id="rId3" Type="http://schemas.openxmlformats.org/officeDocument/2006/relationships/image" Target="../media/image1.png" /><Relationship Id="rId7" Type="http://schemas.openxmlformats.org/officeDocument/2006/relationships/image" Target="../media/image23.png" /><Relationship Id="rId12" Type="http://schemas.openxmlformats.org/officeDocument/2006/relationships/image" Target="../media/image28.svg" /><Relationship Id="rId17" Type="http://schemas.openxmlformats.org/officeDocument/2006/relationships/image" Target="../media/image9.png" /><Relationship Id="rId2" Type="http://schemas.openxmlformats.org/officeDocument/2006/relationships/hyperlink" Target="http://pptmon.com/" TargetMode="External" /><Relationship Id="rId16" Type="http://schemas.openxmlformats.org/officeDocument/2006/relationships/image" Target="../media/image8.svg" /><Relationship Id="rId20" Type="http://schemas.openxmlformats.org/officeDocument/2006/relationships/image" Target="../media/image12.svg" /><Relationship Id="rId1" Type="http://schemas.openxmlformats.org/officeDocument/2006/relationships/slideMaster" Target="../slideMasters/slideMaster1.xml" /><Relationship Id="rId6" Type="http://schemas.openxmlformats.org/officeDocument/2006/relationships/hyperlink" Target="http://www.pptmon.com/" TargetMode="External" /><Relationship Id="rId11" Type="http://schemas.openxmlformats.org/officeDocument/2006/relationships/image" Target="../media/image27.png" /><Relationship Id="rId5" Type="http://schemas.openxmlformats.org/officeDocument/2006/relationships/hyperlink" Target="https://pptmon.com/" TargetMode="External" /><Relationship Id="rId15" Type="http://schemas.openxmlformats.org/officeDocument/2006/relationships/image" Target="../media/image7.png" /><Relationship Id="rId10" Type="http://schemas.openxmlformats.org/officeDocument/2006/relationships/image" Target="../media/image26.svg" /><Relationship Id="rId19" Type="http://schemas.openxmlformats.org/officeDocument/2006/relationships/image" Target="../media/image11.png" /><Relationship Id="rId4" Type="http://schemas.openxmlformats.org/officeDocument/2006/relationships/image" Target="../media/image2.svg" /><Relationship Id="rId9" Type="http://schemas.openxmlformats.org/officeDocument/2006/relationships/image" Target="../media/image25.png" /><Relationship Id="rId14" Type="http://schemas.openxmlformats.org/officeDocument/2006/relationships/image" Target="../media/image6.svg" 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 /><Relationship Id="rId13" Type="http://schemas.openxmlformats.org/officeDocument/2006/relationships/image" Target="../media/image7.png" /><Relationship Id="rId18" Type="http://schemas.openxmlformats.org/officeDocument/2006/relationships/image" Target="../media/image24.svg" /><Relationship Id="rId3" Type="http://schemas.openxmlformats.org/officeDocument/2006/relationships/image" Target="../media/image1.png" /><Relationship Id="rId7" Type="http://schemas.openxmlformats.org/officeDocument/2006/relationships/image" Target="../media/image13.png" /><Relationship Id="rId12" Type="http://schemas.openxmlformats.org/officeDocument/2006/relationships/image" Target="../media/image32.svg" /><Relationship Id="rId17" Type="http://schemas.openxmlformats.org/officeDocument/2006/relationships/image" Target="../media/image23.png" /><Relationship Id="rId2" Type="http://schemas.openxmlformats.org/officeDocument/2006/relationships/hyperlink" Target="http://pptmon.com/" TargetMode="External" /><Relationship Id="rId16" Type="http://schemas.openxmlformats.org/officeDocument/2006/relationships/image" Target="../media/image10.svg" /><Relationship Id="rId1" Type="http://schemas.openxmlformats.org/officeDocument/2006/relationships/slideMaster" Target="../slideMasters/slideMaster1.xml" /><Relationship Id="rId6" Type="http://schemas.openxmlformats.org/officeDocument/2006/relationships/hyperlink" Target="http://www.pptmon.com/" TargetMode="External" /><Relationship Id="rId11" Type="http://schemas.openxmlformats.org/officeDocument/2006/relationships/image" Target="../media/image31.png" /><Relationship Id="rId5" Type="http://schemas.openxmlformats.org/officeDocument/2006/relationships/hyperlink" Target="https://pptmon.com/" TargetMode="External" /><Relationship Id="rId15" Type="http://schemas.openxmlformats.org/officeDocument/2006/relationships/image" Target="../media/image9.png" /><Relationship Id="rId10" Type="http://schemas.openxmlformats.org/officeDocument/2006/relationships/image" Target="../media/image30.svg" /><Relationship Id="rId4" Type="http://schemas.openxmlformats.org/officeDocument/2006/relationships/image" Target="../media/image2.svg" /><Relationship Id="rId9" Type="http://schemas.openxmlformats.org/officeDocument/2006/relationships/image" Target="../media/image29.png" /><Relationship Id="rId14" Type="http://schemas.openxmlformats.org/officeDocument/2006/relationships/image" Target="../media/image8.svg" 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 /><Relationship Id="rId13" Type="http://schemas.openxmlformats.org/officeDocument/2006/relationships/image" Target="../media/image5.png" /><Relationship Id="rId18" Type="http://schemas.openxmlformats.org/officeDocument/2006/relationships/image" Target="../media/image10.svg" /><Relationship Id="rId3" Type="http://schemas.openxmlformats.org/officeDocument/2006/relationships/image" Target="../media/image1.png" /><Relationship Id="rId21" Type="http://schemas.openxmlformats.org/officeDocument/2006/relationships/image" Target="../media/image13.png" /><Relationship Id="rId7" Type="http://schemas.openxmlformats.org/officeDocument/2006/relationships/image" Target="../media/image23.png" /><Relationship Id="rId12" Type="http://schemas.openxmlformats.org/officeDocument/2006/relationships/image" Target="../media/image36.svg" /><Relationship Id="rId17" Type="http://schemas.openxmlformats.org/officeDocument/2006/relationships/image" Target="../media/image9.png" /><Relationship Id="rId2" Type="http://schemas.openxmlformats.org/officeDocument/2006/relationships/hyperlink" Target="http://pptmon.com/" TargetMode="External" /><Relationship Id="rId16" Type="http://schemas.openxmlformats.org/officeDocument/2006/relationships/image" Target="../media/image8.svg" /><Relationship Id="rId20" Type="http://schemas.openxmlformats.org/officeDocument/2006/relationships/image" Target="../media/image12.svg" /><Relationship Id="rId1" Type="http://schemas.openxmlformats.org/officeDocument/2006/relationships/slideMaster" Target="../slideMasters/slideMaster1.xml" /><Relationship Id="rId6" Type="http://schemas.openxmlformats.org/officeDocument/2006/relationships/hyperlink" Target="http://www.pptmon.com/" TargetMode="External" /><Relationship Id="rId11" Type="http://schemas.openxmlformats.org/officeDocument/2006/relationships/image" Target="../media/image35.png" /><Relationship Id="rId5" Type="http://schemas.openxmlformats.org/officeDocument/2006/relationships/hyperlink" Target="https://pptmon.com/" TargetMode="External" /><Relationship Id="rId15" Type="http://schemas.openxmlformats.org/officeDocument/2006/relationships/image" Target="../media/image7.png" /><Relationship Id="rId10" Type="http://schemas.openxmlformats.org/officeDocument/2006/relationships/image" Target="../media/image34.svg" /><Relationship Id="rId19" Type="http://schemas.openxmlformats.org/officeDocument/2006/relationships/image" Target="../media/image11.png" /><Relationship Id="rId4" Type="http://schemas.openxmlformats.org/officeDocument/2006/relationships/image" Target="../media/image2.svg" /><Relationship Id="rId9" Type="http://schemas.openxmlformats.org/officeDocument/2006/relationships/image" Target="../media/image33.png" /><Relationship Id="rId14" Type="http://schemas.openxmlformats.org/officeDocument/2006/relationships/image" Target="../media/image6.svg" /><Relationship Id="rId22" Type="http://schemas.openxmlformats.org/officeDocument/2006/relationships/image" Target="../media/image14.svg" 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 /><Relationship Id="rId13" Type="http://schemas.openxmlformats.org/officeDocument/2006/relationships/image" Target="../media/image39.png" /><Relationship Id="rId18" Type="http://schemas.openxmlformats.org/officeDocument/2006/relationships/image" Target="../media/image12.svg" /><Relationship Id="rId3" Type="http://schemas.openxmlformats.org/officeDocument/2006/relationships/image" Target="../media/image1.png" /><Relationship Id="rId7" Type="http://schemas.openxmlformats.org/officeDocument/2006/relationships/image" Target="../media/image23.png" /><Relationship Id="rId12" Type="http://schemas.openxmlformats.org/officeDocument/2006/relationships/image" Target="../media/image38.svg" /><Relationship Id="rId17" Type="http://schemas.openxmlformats.org/officeDocument/2006/relationships/image" Target="../media/image11.png" /><Relationship Id="rId2" Type="http://schemas.openxmlformats.org/officeDocument/2006/relationships/hyperlink" Target="http://pptmon.com/" TargetMode="External" /><Relationship Id="rId16" Type="http://schemas.openxmlformats.org/officeDocument/2006/relationships/image" Target="../media/image10.svg" /><Relationship Id="rId1" Type="http://schemas.openxmlformats.org/officeDocument/2006/relationships/slideMaster" Target="../slideMasters/slideMaster1.xml" /><Relationship Id="rId6" Type="http://schemas.openxmlformats.org/officeDocument/2006/relationships/hyperlink" Target="http://www.pptmon.com/" TargetMode="External" /><Relationship Id="rId11" Type="http://schemas.openxmlformats.org/officeDocument/2006/relationships/image" Target="../media/image37.png" /><Relationship Id="rId5" Type="http://schemas.openxmlformats.org/officeDocument/2006/relationships/hyperlink" Target="https://pptmon.com/" TargetMode="External" /><Relationship Id="rId15" Type="http://schemas.openxmlformats.org/officeDocument/2006/relationships/image" Target="../media/image9.png" /><Relationship Id="rId10" Type="http://schemas.openxmlformats.org/officeDocument/2006/relationships/image" Target="../media/image14.svg" /><Relationship Id="rId4" Type="http://schemas.openxmlformats.org/officeDocument/2006/relationships/image" Target="../media/image2.svg" /><Relationship Id="rId9" Type="http://schemas.openxmlformats.org/officeDocument/2006/relationships/image" Target="../media/image13.png" /><Relationship Id="rId14" Type="http://schemas.openxmlformats.org/officeDocument/2006/relationships/image" Target="../media/image40.svg" 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 /><Relationship Id="rId13" Type="http://schemas.openxmlformats.org/officeDocument/2006/relationships/image" Target="../media/image7.png" /><Relationship Id="rId18" Type="http://schemas.openxmlformats.org/officeDocument/2006/relationships/image" Target="../media/image12.svg" /><Relationship Id="rId3" Type="http://schemas.openxmlformats.org/officeDocument/2006/relationships/image" Target="../media/image1.png" /><Relationship Id="rId7" Type="http://schemas.openxmlformats.org/officeDocument/2006/relationships/image" Target="../media/image23.png" /><Relationship Id="rId12" Type="http://schemas.openxmlformats.org/officeDocument/2006/relationships/image" Target="../media/image6.svg" /><Relationship Id="rId17" Type="http://schemas.openxmlformats.org/officeDocument/2006/relationships/image" Target="../media/image11.png" /><Relationship Id="rId2" Type="http://schemas.openxmlformats.org/officeDocument/2006/relationships/hyperlink" Target="http://pptmon.com/" TargetMode="External" /><Relationship Id="rId16" Type="http://schemas.openxmlformats.org/officeDocument/2006/relationships/image" Target="../media/image10.svg" /><Relationship Id="rId1" Type="http://schemas.openxmlformats.org/officeDocument/2006/relationships/slideMaster" Target="../slideMasters/slideMaster1.xml" /><Relationship Id="rId6" Type="http://schemas.openxmlformats.org/officeDocument/2006/relationships/hyperlink" Target="http://www.pptmon.com/" TargetMode="External" /><Relationship Id="rId11" Type="http://schemas.openxmlformats.org/officeDocument/2006/relationships/image" Target="../media/image5.png" /><Relationship Id="rId5" Type="http://schemas.openxmlformats.org/officeDocument/2006/relationships/hyperlink" Target="https://pptmon.com/" TargetMode="External" /><Relationship Id="rId15" Type="http://schemas.openxmlformats.org/officeDocument/2006/relationships/image" Target="../media/image9.png" /><Relationship Id="rId10" Type="http://schemas.openxmlformats.org/officeDocument/2006/relationships/image" Target="../media/image42.svg" /><Relationship Id="rId4" Type="http://schemas.openxmlformats.org/officeDocument/2006/relationships/image" Target="../media/image2.svg" /><Relationship Id="rId9" Type="http://schemas.openxmlformats.org/officeDocument/2006/relationships/image" Target="../media/image41.png" /><Relationship Id="rId14" Type="http://schemas.openxmlformats.org/officeDocument/2006/relationships/image" Target="../media/image8.svg" 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hyperlink" Target="http://pptmon.com/" TargetMode="External" /><Relationship Id="rId1" Type="http://schemas.openxmlformats.org/officeDocument/2006/relationships/slideMaster" Target="../slideMasters/slideMaster1.xml" /><Relationship Id="rId6" Type="http://schemas.openxmlformats.org/officeDocument/2006/relationships/hyperlink" Target="http://www.pptmon.com/" TargetMode="External" /><Relationship Id="rId5" Type="http://schemas.openxmlformats.org/officeDocument/2006/relationships/hyperlink" Target="https://pptmon.com/" TargetMode="External" /><Relationship Id="rId4" Type="http://schemas.openxmlformats.org/officeDocument/2006/relationships/image" Target="../media/image2.svg" 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hyperlink" Target="http://pptmon.com/" TargetMode="External" /><Relationship Id="rId1" Type="http://schemas.openxmlformats.org/officeDocument/2006/relationships/slideMaster" Target="../slideMasters/slideMaster1.xml" /><Relationship Id="rId6" Type="http://schemas.openxmlformats.org/officeDocument/2006/relationships/hyperlink" Target="http://www.pptmon.com/" TargetMode="External" /><Relationship Id="rId5" Type="http://schemas.openxmlformats.org/officeDocument/2006/relationships/hyperlink" Target="https://pptmon.com/" TargetMode="External" /><Relationship Id="rId4" Type="http://schemas.openxmlformats.org/officeDocument/2006/relationships/image" Target="../media/image2.svg" 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hyperlink" Target="http://pptmon.com/" TargetMode="External" /><Relationship Id="rId1" Type="http://schemas.openxmlformats.org/officeDocument/2006/relationships/slideMaster" Target="../slideMasters/slideMaster1.xml" /><Relationship Id="rId6" Type="http://schemas.openxmlformats.org/officeDocument/2006/relationships/hyperlink" Target="http://www.pptmon.com/" TargetMode="External" /><Relationship Id="rId5" Type="http://schemas.openxmlformats.org/officeDocument/2006/relationships/hyperlink" Target="https://pptmon.com/" TargetMode="External" /><Relationship Id="rId4" Type="http://schemas.openxmlformats.org/officeDocument/2006/relationships/image" Target="../media/image2.svg" 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 /><Relationship Id="rId13" Type="http://schemas.openxmlformats.org/officeDocument/2006/relationships/image" Target="../media/image9.png" /><Relationship Id="rId18" Type="http://schemas.openxmlformats.org/officeDocument/2006/relationships/image" Target="../media/image14.svg" /><Relationship Id="rId3" Type="http://schemas.openxmlformats.org/officeDocument/2006/relationships/image" Target="../media/image1.png" /><Relationship Id="rId7" Type="http://schemas.openxmlformats.org/officeDocument/2006/relationships/image" Target="../media/image3.png" /><Relationship Id="rId12" Type="http://schemas.openxmlformats.org/officeDocument/2006/relationships/image" Target="../media/image8.svg" /><Relationship Id="rId17" Type="http://schemas.openxmlformats.org/officeDocument/2006/relationships/image" Target="../media/image13.png" /><Relationship Id="rId2" Type="http://schemas.openxmlformats.org/officeDocument/2006/relationships/hyperlink" Target="http://pptmon.com/" TargetMode="External" /><Relationship Id="rId16" Type="http://schemas.openxmlformats.org/officeDocument/2006/relationships/image" Target="../media/image12.svg" /><Relationship Id="rId1" Type="http://schemas.openxmlformats.org/officeDocument/2006/relationships/slideMaster" Target="../slideMasters/slideMaster1.xml" /><Relationship Id="rId6" Type="http://schemas.openxmlformats.org/officeDocument/2006/relationships/hyperlink" Target="http://www.pptmon.com/" TargetMode="External" /><Relationship Id="rId11" Type="http://schemas.openxmlformats.org/officeDocument/2006/relationships/image" Target="../media/image7.png" /><Relationship Id="rId5" Type="http://schemas.openxmlformats.org/officeDocument/2006/relationships/hyperlink" Target="https://pptmon.com/" TargetMode="External" /><Relationship Id="rId15" Type="http://schemas.openxmlformats.org/officeDocument/2006/relationships/image" Target="../media/image11.png" /><Relationship Id="rId10" Type="http://schemas.openxmlformats.org/officeDocument/2006/relationships/image" Target="../media/image6.svg" /><Relationship Id="rId4" Type="http://schemas.openxmlformats.org/officeDocument/2006/relationships/image" Target="../media/image2.svg" /><Relationship Id="rId9" Type="http://schemas.openxmlformats.org/officeDocument/2006/relationships/image" Target="../media/image5.png" /><Relationship Id="rId14" Type="http://schemas.openxmlformats.org/officeDocument/2006/relationships/image" Target="../media/image10.svg" 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 /><Relationship Id="rId13" Type="http://schemas.openxmlformats.org/officeDocument/2006/relationships/image" Target="../media/image9.png" /><Relationship Id="rId3" Type="http://schemas.openxmlformats.org/officeDocument/2006/relationships/image" Target="../media/image1.png" /><Relationship Id="rId7" Type="http://schemas.openxmlformats.org/officeDocument/2006/relationships/image" Target="../media/image15.png" /><Relationship Id="rId12" Type="http://schemas.openxmlformats.org/officeDocument/2006/relationships/image" Target="../media/image8.svg" /><Relationship Id="rId2" Type="http://schemas.openxmlformats.org/officeDocument/2006/relationships/hyperlink" Target="http://pptmon.com/" TargetMode="External" /><Relationship Id="rId16" Type="http://schemas.openxmlformats.org/officeDocument/2006/relationships/image" Target="../media/image12.svg" /><Relationship Id="rId1" Type="http://schemas.openxmlformats.org/officeDocument/2006/relationships/slideMaster" Target="../slideMasters/slideMaster1.xml" /><Relationship Id="rId6" Type="http://schemas.openxmlformats.org/officeDocument/2006/relationships/hyperlink" Target="http://www.pptmon.com/" TargetMode="External" /><Relationship Id="rId11" Type="http://schemas.openxmlformats.org/officeDocument/2006/relationships/image" Target="../media/image7.png" /><Relationship Id="rId5" Type="http://schemas.openxmlformats.org/officeDocument/2006/relationships/hyperlink" Target="https://pptmon.com/" TargetMode="External" /><Relationship Id="rId15" Type="http://schemas.openxmlformats.org/officeDocument/2006/relationships/image" Target="../media/image11.png" /><Relationship Id="rId10" Type="http://schemas.openxmlformats.org/officeDocument/2006/relationships/image" Target="../media/image6.svg" /><Relationship Id="rId4" Type="http://schemas.openxmlformats.org/officeDocument/2006/relationships/image" Target="../media/image2.svg" /><Relationship Id="rId9" Type="http://schemas.openxmlformats.org/officeDocument/2006/relationships/image" Target="../media/image5.png" /><Relationship Id="rId14" Type="http://schemas.openxmlformats.org/officeDocument/2006/relationships/image" Target="../media/image10.svg" 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hyperlink" Target="http://pptmon.com/" TargetMode="External" /><Relationship Id="rId1" Type="http://schemas.openxmlformats.org/officeDocument/2006/relationships/slideMaster" Target="../slideMasters/slideMaster1.xml" /><Relationship Id="rId6" Type="http://schemas.openxmlformats.org/officeDocument/2006/relationships/hyperlink" Target="http://www.pptmon.com/" TargetMode="External" /><Relationship Id="rId5" Type="http://schemas.openxmlformats.org/officeDocument/2006/relationships/hyperlink" Target="https://pptmon.com/" TargetMode="External" /><Relationship Id="rId4" Type="http://schemas.openxmlformats.org/officeDocument/2006/relationships/image" Target="../media/image2.svg" 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 /><Relationship Id="rId3" Type="http://schemas.openxmlformats.org/officeDocument/2006/relationships/image" Target="../media/image1.png" /><Relationship Id="rId7" Type="http://schemas.openxmlformats.org/officeDocument/2006/relationships/image" Target="../media/image5.png" /><Relationship Id="rId12" Type="http://schemas.openxmlformats.org/officeDocument/2006/relationships/image" Target="../media/image10.svg" /><Relationship Id="rId2" Type="http://schemas.openxmlformats.org/officeDocument/2006/relationships/hyperlink" Target="http://pptmon.com/" TargetMode="External" /><Relationship Id="rId1" Type="http://schemas.openxmlformats.org/officeDocument/2006/relationships/slideMaster" Target="../slideMasters/slideMaster1.xml" /><Relationship Id="rId6" Type="http://schemas.openxmlformats.org/officeDocument/2006/relationships/hyperlink" Target="http://www.pptmon.com/" TargetMode="External" /><Relationship Id="rId11" Type="http://schemas.openxmlformats.org/officeDocument/2006/relationships/image" Target="../media/image9.png" /><Relationship Id="rId5" Type="http://schemas.openxmlformats.org/officeDocument/2006/relationships/hyperlink" Target="https://pptmon.com/" TargetMode="External" /><Relationship Id="rId10" Type="http://schemas.openxmlformats.org/officeDocument/2006/relationships/image" Target="../media/image8.svg" /><Relationship Id="rId4" Type="http://schemas.openxmlformats.org/officeDocument/2006/relationships/image" Target="../media/image2.svg" /><Relationship Id="rId9" Type="http://schemas.openxmlformats.org/officeDocument/2006/relationships/image" Target="../media/image7.png" 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 /><Relationship Id="rId13" Type="http://schemas.openxmlformats.org/officeDocument/2006/relationships/image" Target="../media/image13.png" /><Relationship Id="rId3" Type="http://schemas.openxmlformats.org/officeDocument/2006/relationships/image" Target="../media/image1.png" /><Relationship Id="rId7" Type="http://schemas.openxmlformats.org/officeDocument/2006/relationships/image" Target="../media/image17.png" /><Relationship Id="rId12" Type="http://schemas.openxmlformats.org/officeDocument/2006/relationships/image" Target="../media/image10.svg" /><Relationship Id="rId2" Type="http://schemas.openxmlformats.org/officeDocument/2006/relationships/hyperlink" Target="http://pptmon.com/" TargetMode="External" /><Relationship Id="rId1" Type="http://schemas.openxmlformats.org/officeDocument/2006/relationships/slideMaster" Target="../slideMasters/slideMaster1.xml" /><Relationship Id="rId6" Type="http://schemas.openxmlformats.org/officeDocument/2006/relationships/hyperlink" Target="http://www.pptmon.com/" TargetMode="External" /><Relationship Id="rId11" Type="http://schemas.openxmlformats.org/officeDocument/2006/relationships/image" Target="../media/image9.png" /><Relationship Id="rId5" Type="http://schemas.openxmlformats.org/officeDocument/2006/relationships/hyperlink" Target="https://pptmon.com/" TargetMode="External" /><Relationship Id="rId10" Type="http://schemas.openxmlformats.org/officeDocument/2006/relationships/image" Target="../media/image6.svg" /><Relationship Id="rId4" Type="http://schemas.openxmlformats.org/officeDocument/2006/relationships/image" Target="../media/image2.svg" /><Relationship Id="rId9" Type="http://schemas.openxmlformats.org/officeDocument/2006/relationships/image" Target="../media/image5.png" /><Relationship Id="rId14" Type="http://schemas.openxmlformats.org/officeDocument/2006/relationships/image" Target="../media/image14.svg" 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 /><Relationship Id="rId13" Type="http://schemas.openxmlformats.org/officeDocument/2006/relationships/image" Target="../media/image7.png" /><Relationship Id="rId3" Type="http://schemas.openxmlformats.org/officeDocument/2006/relationships/image" Target="../media/image1.png" /><Relationship Id="rId7" Type="http://schemas.openxmlformats.org/officeDocument/2006/relationships/image" Target="../media/image19.png" /><Relationship Id="rId12" Type="http://schemas.openxmlformats.org/officeDocument/2006/relationships/image" Target="../media/image6.svg" /><Relationship Id="rId2" Type="http://schemas.openxmlformats.org/officeDocument/2006/relationships/hyperlink" Target="http://pptmon.com/" TargetMode="External" /><Relationship Id="rId16" Type="http://schemas.openxmlformats.org/officeDocument/2006/relationships/image" Target="../media/image10.svg" /><Relationship Id="rId1" Type="http://schemas.openxmlformats.org/officeDocument/2006/relationships/slideMaster" Target="../slideMasters/slideMaster1.xml" /><Relationship Id="rId6" Type="http://schemas.openxmlformats.org/officeDocument/2006/relationships/hyperlink" Target="http://www.pptmon.com/" TargetMode="External" /><Relationship Id="rId11" Type="http://schemas.openxmlformats.org/officeDocument/2006/relationships/image" Target="../media/image5.png" /><Relationship Id="rId5" Type="http://schemas.openxmlformats.org/officeDocument/2006/relationships/hyperlink" Target="https://pptmon.com/" TargetMode="External" /><Relationship Id="rId15" Type="http://schemas.openxmlformats.org/officeDocument/2006/relationships/image" Target="../media/image9.png" /><Relationship Id="rId10" Type="http://schemas.openxmlformats.org/officeDocument/2006/relationships/image" Target="../media/image22.svg" /><Relationship Id="rId4" Type="http://schemas.openxmlformats.org/officeDocument/2006/relationships/image" Target="../media/image2.svg" /><Relationship Id="rId9" Type="http://schemas.openxmlformats.org/officeDocument/2006/relationships/image" Target="../media/image21.png" /><Relationship Id="rId14" Type="http://schemas.openxmlformats.org/officeDocument/2006/relationships/image" Target="../media/image8.svg" 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hyperlink" Target="http://www.pptmon.com/" TargetMode="External" /><Relationship Id="rId13" Type="http://schemas.openxmlformats.org/officeDocument/2006/relationships/image" Target="../media/image5.png" /><Relationship Id="rId18" Type="http://schemas.openxmlformats.org/officeDocument/2006/relationships/image" Target="../media/image10.svg" /><Relationship Id="rId3" Type="http://schemas.openxmlformats.org/officeDocument/2006/relationships/image" Target="../media/image24.svg" /><Relationship Id="rId7" Type="http://schemas.openxmlformats.org/officeDocument/2006/relationships/hyperlink" Target="https://pptmon.com/" TargetMode="External" /><Relationship Id="rId12" Type="http://schemas.openxmlformats.org/officeDocument/2006/relationships/image" Target="../media/image28.svg" /><Relationship Id="rId17" Type="http://schemas.openxmlformats.org/officeDocument/2006/relationships/image" Target="../media/image9.png" /><Relationship Id="rId2" Type="http://schemas.openxmlformats.org/officeDocument/2006/relationships/image" Target="../media/image23.png" /><Relationship Id="rId16" Type="http://schemas.openxmlformats.org/officeDocument/2006/relationships/image" Target="../media/image8.svg" /><Relationship Id="rId20" Type="http://schemas.openxmlformats.org/officeDocument/2006/relationships/image" Target="../media/image12.svg" /><Relationship Id="rId1" Type="http://schemas.openxmlformats.org/officeDocument/2006/relationships/slideMaster" Target="../slideMasters/slideMaster1.xml" /><Relationship Id="rId6" Type="http://schemas.openxmlformats.org/officeDocument/2006/relationships/image" Target="../media/image2.svg" /><Relationship Id="rId11" Type="http://schemas.openxmlformats.org/officeDocument/2006/relationships/image" Target="../media/image27.png" /><Relationship Id="rId5" Type="http://schemas.openxmlformats.org/officeDocument/2006/relationships/image" Target="../media/image1.png" /><Relationship Id="rId15" Type="http://schemas.openxmlformats.org/officeDocument/2006/relationships/image" Target="../media/image7.png" /><Relationship Id="rId10" Type="http://schemas.openxmlformats.org/officeDocument/2006/relationships/image" Target="../media/image26.svg" /><Relationship Id="rId19" Type="http://schemas.openxmlformats.org/officeDocument/2006/relationships/image" Target="../media/image11.png" /><Relationship Id="rId4" Type="http://schemas.openxmlformats.org/officeDocument/2006/relationships/hyperlink" Target="http://pptmon.com/" TargetMode="External" /><Relationship Id="rId9" Type="http://schemas.openxmlformats.org/officeDocument/2006/relationships/image" Target="../media/image25.png" /><Relationship Id="rId14" Type="http://schemas.openxmlformats.org/officeDocument/2006/relationships/image" Target="../media/image6.svg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TM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raphic 3">
            <a:hlinkClick r:id="rId2"/>
            <a:extLst>
              <a:ext uri="{FF2B5EF4-FFF2-40B4-BE49-F238E27FC236}">
                <a16:creationId xmlns:a16="http://schemas.microsoft.com/office/drawing/2014/main" id="{7C74B27F-175D-4EC4-B96D-77E4659F5BC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42" name="TextBox 41">
            <a:hlinkClick r:id="rId5"/>
            <a:extLst>
              <a:ext uri="{FF2B5EF4-FFF2-40B4-BE49-F238E27FC236}">
                <a16:creationId xmlns:a16="http://schemas.microsoft.com/office/drawing/2014/main" id="{F8D5434F-1C08-43D6-8E2C-7EC6524C0FC0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그림 개체 틀 4">
            <a:extLst>
              <a:ext uri="{FF2B5EF4-FFF2-40B4-BE49-F238E27FC236}">
                <a16:creationId xmlns:a16="http://schemas.microsoft.com/office/drawing/2014/main" id="{CF027A31-F5A2-4B16-924E-953E5386967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8882743" cy="685800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936000" anchor="ctr" anchorCtr="1"/>
          <a:lstStyle>
            <a:lvl1pPr marL="0" indent="0">
              <a:buNone/>
              <a:defRPr sz="1600" b="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27A5F05-CEFA-4029-A30B-1C1AE0D2291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E9C3759D-4B80-4F83-A48A-6A30EF4C98B8}" type="datetime1">
              <a:rPr lang="en-US" smtClean="0"/>
              <a:t>8/18/2021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35467ED-17AF-4547-A141-90D1CB4C8C1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Group No - 05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3E92A2-0ACC-4933-B513-B8A3C40F8FD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3936F98-BB1B-41CE-B64A-3A3B4C7680FC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BA0FE49-C42E-4975-9D19-673CD810D8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494878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래픽 10">
            <a:extLst>
              <a:ext uri="{FF2B5EF4-FFF2-40B4-BE49-F238E27FC236}">
                <a16:creationId xmlns:a16="http://schemas.microsoft.com/office/drawing/2014/main" id="{912D9A64-0E59-466B-82E3-F52F0F25E33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b="14490"/>
          <a:stretch/>
        </p:blipFill>
        <p:spPr>
          <a:xfrm>
            <a:off x="1226533" y="5646477"/>
            <a:ext cx="1439760" cy="1211523"/>
          </a:xfrm>
          <a:prstGeom prst="rect">
            <a:avLst/>
          </a:prstGeom>
        </p:spPr>
      </p:pic>
      <p:pic>
        <p:nvPicPr>
          <p:cNvPr id="21" name="Graphic 3">
            <a:hlinkClick r:id="rId4"/>
            <a:extLst>
              <a:ext uri="{FF2B5EF4-FFF2-40B4-BE49-F238E27FC236}">
                <a16:creationId xmlns:a16="http://schemas.microsoft.com/office/drawing/2014/main" id="{54035E15-3BAD-40F2-A07D-FDD930E72CF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22" name="TextBox 21">
            <a:hlinkClick r:id="rId7"/>
            <a:extLst>
              <a:ext uri="{FF2B5EF4-FFF2-40B4-BE49-F238E27FC236}">
                <a16:creationId xmlns:a16="http://schemas.microsoft.com/office/drawing/2014/main" id="{531AF0B9-76C4-4367-93BD-C5C7884E29F7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8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그래픽 3">
            <a:extLst>
              <a:ext uri="{FF2B5EF4-FFF2-40B4-BE49-F238E27FC236}">
                <a16:creationId xmlns:a16="http://schemas.microsoft.com/office/drawing/2014/main" id="{FD513B50-BFC9-4A29-9BFE-A834EC11035B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flipH="1">
            <a:off x="8971643" y="0"/>
            <a:ext cx="3220357" cy="1624221"/>
          </a:xfrm>
          <a:prstGeom prst="rect">
            <a:avLst/>
          </a:prstGeom>
        </p:spPr>
      </p:pic>
      <p:pic>
        <p:nvPicPr>
          <p:cNvPr id="5" name="그래픽 4">
            <a:extLst>
              <a:ext uri="{FF2B5EF4-FFF2-40B4-BE49-F238E27FC236}">
                <a16:creationId xmlns:a16="http://schemas.microsoft.com/office/drawing/2014/main" id="{53D7E329-2C47-429B-82AA-078B4A30DA70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0" y="5496896"/>
            <a:ext cx="2528483" cy="1361104"/>
          </a:xfrm>
          <a:prstGeom prst="rect">
            <a:avLst/>
          </a:prstGeom>
        </p:spPr>
      </p:pic>
      <p:pic>
        <p:nvPicPr>
          <p:cNvPr id="7" name="그래픽 6">
            <a:extLst>
              <a:ext uri="{FF2B5EF4-FFF2-40B4-BE49-F238E27FC236}">
                <a16:creationId xmlns:a16="http://schemas.microsoft.com/office/drawing/2014/main" id="{8A60C2E1-DEF6-4F02-8BBE-B0568EC573E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 t="16542"/>
          <a:stretch/>
        </p:blipFill>
        <p:spPr>
          <a:xfrm>
            <a:off x="0" y="0"/>
            <a:ext cx="1439761" cy="241624"/>
          </a:xfrm>
          <a:prstGeom prst="rect">
            <a:avLst/>
          </a:prstGeom>
        </p:spPr>
      </p:pic>
      <p:pic>
        <p:nvPicPr>
          <p:cNvPr id="8" name="그래픽 7">
            <a:extLst>
              <a:ext uri="{FF2B5EF4-FFF2-40B4-BE49-F238E27FC236}">
                <a16:creationId xmlns:a16="http://schemas.microsoft.com/office/drawing/2014/main" id="{21DEE65D-EB96-4E86-9A76-22A3E226093B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 rot="16200000">
            <a:off x="10964654" y="1142996"/>
            <a:ext cx="1201105" cy="962449"/>
          </a:xfrm>
          <a:prstGeom prst="rect">
            <a:avLst/>
          </a:prstGeom>
        </p:spPr>
      </p:pic>
      <p:pic>
        <p:nvPicPr>
          <p:cNvPr id="10" name="그래픽 9">
            <a:extLst>
              <a:ext uri="{FF2B5EF4-FFF2-40B4-BE49-F238E27FC236}">
                <a16:creationId xmlns:a16="http://schemas.microsoft.com/office/drawing/2014/main" id="{1E7E4F47-D7F1-45E2-B192-0C761250161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 r="50000" b="33094"/>
          <a:stretch/>
        </p:blipFill>
        <p:spPr>
          <a:xfrm>
            <a:off x="11455236" y="5943897"/>
            <a:ext cx="736764" cy="914103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1839792-A374-4E46-AA0B-E82D4C4902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C2C4-826D-4970-A468-CD4AB07F5204}" type="datetime1">
              <a:rPr lang="en-US" smtClean="0"/>
              <a:t>8/18/2021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9C0105-8960-4EA3-85E6-7131B1FF32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No - 05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4EF383-BD2A-4D21-8390-4052D16CF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36F98-BB1B-41CE-B64A-3A3B4C7680FC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61B37939-AF45-432C-B212-AE0148F46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893293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래픽 9">
            <a:extLst>
              <a:ext uri="{FF2B5EF4-FFF2-40B4-BE49-F238E27FC236}">
                <a16:creationId xmlns:a16="http://schemas.microsoft.com/office/drawing/2014/main" id="{9238E1AD-371C-4471-A589-E3427C92123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26481"/>
          <a:stretch/>
        </p:blipFill>
        <p:spPr>
          <a:xfrm rot="5400000">
            <a:off x="9646315" y="5466556"/>
            <a:ext cx="1083329" cy="1366248"/>
          </a:xfrm>
          <a:prstGeom prst="rect">
            <a:avLst/>
          </a:prstGeom>
        </p:spPr>
      </p:pic>
      <p:pic>
        <p:nvPicPr>
          <p:cNvPr id="21" name="Graphic 3">
            <a:hlinkClick r:id="rId4"/>
            <a:extLst>
              <a:ext uri="{FF2B5EF4-FFF2-40B4-BE49-F238E27FC236}">
                <a16:creationId xmlns:a16="http://schemas.microsoft.com/office/drawing/2014/main" id="{54035E15-3BAD-40F2-A07D-FDD930E72CF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22" name="TextBox 21">
            <a:hlinkClick r:id="rId7"/>
            <a:extLst>
              <a:ext uri="{FF2B5EF4-FFF2-40B4-BE49-F238E27FC236}">
                <a16:creationId xmlns:a16="http://schemas.microsoft.com/office/drawing/2014/main" id="{531AF0B9-76C4-4367-93BD-C5C7884E29F7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8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그래픽 3">
            <a:extLst>
              <a:ext uri="{FF2B5EF4-FFF2-40B4-BE49-F238E27FC236}">
                <a16:creationId xmlns:a16="http://schemas.microsoft.com/office/drawing/2014/main" id="{88B6A1AF-A6FD-4029-BFE8-ED7707211C31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0" y="-1"/>
            <a:ext cx="3389322" cy="1190171"/>
          </a:xfrm>
          <a:prstGeom prst="rect">
            <a:avLst/>
          </a:prstGeom>
        </p:spPr>
      </p:pic>
      <p:pic>
        <p:nvPicPr>
          <p:cNvPr id="5" name="그래픽 4">
            <a:extLst>
              <a:ext uri="{FF2B5EF4-FFF2-40B4-BE49-F238E27FC236}">
                <a16:creationId xmlns:a16="http://schemas.microsoft.com/office/drawing/2014/main" id="{EF91E7E8-4C64-42FF-81AF-CD7F4E41CD9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 b="24890"/>
          <a:stretch/>
        </p:blipFill>
        <p:spPr>
          <a:xfrm>
            <a:off x="8971643" y="5774672"/>
            <a:ext cx="3220357" cy="1083328"/>
          </a:xfrm>
          <a:prstGeom prst="rect">
            <a:avLst/>
          </a:prstGeom>
        </p:spPr>
      </p:pic>
      <p:pic>
        <p:nvPicPr>
          <p:cNvPr id="6" name="그래픽 5">
            <a:extLst>
              <a:ext uri="{FF2B5EF4-FFF2-40B4-BE49-F238E27FC236}">
                <a16:creationId xmlns:a16="http://schemas.microsoft.com/office/drawing/2014/main" id="{513467D9-743D-45B5-82F4-D0B438BD578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 r="50000"/>
          <a:stretch/>
        </p:blipFill>
        <p:spPr>
          <a:xfrm>
            <a:off x="11781199" y="3921775"/>
            <a:ext cx="410801" cy="1686240"/>
          </a:xfrm>
          <a:prstGeom prst="rect">
            <a:avLst/>
          </a:prstGeom>
        </p:spPr>
      </p:pic>
      <p:pic>
        <p:nvPicPr>
          <p:cNvPr id="7" name="그래픽 6">
            <a:extLst>
              <a:ext uri="{FF2B5EF4-FFF2-40B4-BE49-F238E27FC236}">
                <a16:creationId xmlns:a16="http://schemas.microsoft.com/office/drawing/2014/main" id="{E7D0A188-446B-4055-AE79-08B6D0F5CF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 l="50000"/>
          <a:stretch/>
        </p:blipFill>
        <p:spPr>
          <a:xfrm>
            <a:off x="0" y="5485155"/>
            <a:ext cx="719880" cy="289517"/>
          </a:xfrm>
          <a:prstGeom prst="rect">
            <a:avLst/>
          </a:prstGeom>
        </p:spPr>
      </p:pic>
      <p:pic>
        <p:nvPicPr>
          <p:cNvPr id="8" name="그래픽 7">
            <a:extLst>
              <a:ext uri="{FF2B5EF4-FFF2-40B4-BE49-F238E27FC236}">
                <a16:creationId xmlns:a16="http://schemas.microsoft.com/office/drawing/2014/main" id="{7AE39B11-EB0A-4C2E-9C43-E6DFC164AF92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 rot="10800000" flipH="1">
            <a:off x="1044072" y="619239"/>
            <a:ext cx="1201105" cy="962449"/>
          </a:xfrm>
          <a:prstGeom prst="rect">
            <a:avLst/>
          </a:prstGeom>
        </p:spPr>
      </p:pic>
      <p:pic>
        <p:nvPicPr>
          <p:cNvPr id="9" name="그래픽 8">
            <a:extLst>
              <a:ext uri="{FF2B5EF4-FFF2-40B4-BE49-F238E27FC236}">
                <a16:creationId xmlns:a16="http://schemas.microsoft.com/office/drawing/2014/main" id="{3086B17D-1F92-485B-AD38-79547BC5967D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612498" y="72796"/>
            <a:ext cx="226919" cy="1384987"/>
          </a:xfrm>
          <a:prstGeom prst="rect">
            <a:avLst/>
          </a:prstGeom>
        </p:spPr>
      </p:pic>
      <p:pic>
        <p:nvPicPr>
          <p:cNvPr id="11" name="그래픽 10">
            <a:extLst>
              <a:ext uri="{FF2B5EF4-FFF2-40B4-BE49-F238E27FC236}">
                <a16:creationId xmlns:a16="http://schemas.microsoft.com/office/drawing/2014/main" id="{1470084A-C9FA-4899-9D26-99BCD2A0516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rcRect l="27483" b="51172"/>
          <a:stretch/>
        </p:blipFill>
        <p:spPr>
          <a:xfrm>
            <a:off x="0" y="6166191"/>
            <a:ext cx="1044072" cy="691809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B7E816C-74D6-46D7-949A-0953CE1BC6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672707-B244-4919-A4CE-29CBD31CA6DD}" type="datetime1">
              <a:rPr lang="en-US" smtClean="0"/>
              <a:t>8/18/2021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D2E1195-F52D-4702-BC3B-74D3B5AEA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No - 05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7E916BFB-32E6-4F10-9131-F5448A937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36F98-BB1B-41CE-B64A-3A3B4C7680FC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99880182-07ED-4757-93AC-BAA7B74C09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353081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래픽 9">
            <a:extLst>
              <a:ext uri="{FF2B5EF4-FFF2-40B4-BE49-F238E27FC236}">
                <a16:creationId xmlns:a16="http://schemas.microsoft.com/office/drawing/2014/main" id="{B9EFBDAB-032B-4345-B230-99B38FDC24E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b="24083"/>
          <a:stretch/>
        </p:blipFill>
        <p:spPr>
          <a:xfrm>
            <a:off x="9360497" y="5820786"/>
            <a:ext cx="1473528" cy="1037214"/>
          </a:xfrm>
          <a:prstGeom prst="rect">
            <a:avLst/>
          </a:prstGeom>
        </p:spPr>
      </p:pic>
      <p:pic>
        <p:nvPicPr>
          <p:cNvPr id="11" name="그래픽 10">
            <a:extLst>
              <a:ext uri="{FF2B5EF4-FFF2-40B4-BE49-F238E27FC236}">
                <a16:creationId xmlns:a16="http://schemas.microsoft.com/office/drawing/2014/main" id="{511A5F13-17B9-433A-B68A-1DB4797A674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8667" y="197312"/>
            <a:ext cx="1439760" cy="1416825"/>
          </a:xfrm>
          <a:prstGeom prst="rect">
            <a:avLst/>
          </a:prstGeom>
        </p:spPr>
      </p:pic>
      <p:pic>
        <p:nvPicPr>
          <p:cNvPr id="21" name="Graphic 3">
            <a:hlinkClick r:id="rId6"/>
            <a:extLst>
              <a:ext uri="{FF2B5EF4-FFF2-40B4-BE49-F238E27FC236}">
                <a16:creationId xmlns:a16="http://schemas.microsoft.com/office/drawing/2014/main" id="{54035E15-3BAD-40F2-A07D-FDD930E72CF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22" name="TextBox 21">
            <a:hlinkClick r:id="rId9"/>
            <a:extLst>
              <a:ext uri="{FF2B5EF4-FFF2-40B4-BE49-F238E27FC236}">
                <a16:creationId xmlns:a16="http://schemas.microsoft.com/office/drawing/2014/main" id="{531AF0B9-76C4-4367-93BD-C5C7884E29F7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10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그래픽 3">
            <a:extLst>
              <a:ext uri="{FF2B5EF4-FFF2-40B4-BE49-F238E27FC236}">
                <a16:creationId xmlns:a16="http://schemas.microsoft.com/office/drawing/2014/main" id="{A1F7C6AC-D72C-4798-8DB8-E08D76FBC33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 l="902" t="3260"/>
          <a:stretch/>
        </p:blipFill>
        <p:spPr>
          <a:xfrm rot="10800000">
            <a:off x="9000670" y="5565645"/>
            <a:ext cx="3191330" cy="1292355"/>
          </a:xfrm>
          <a:prstGeom prst="rect">
            <a:avLst/>
          </a:prstGeom>
        </p:spPr>
      </p:pic>
      <p:pic>
        <p:nvPicPr>
          <p:cNvPr id="5" name="그래픽 4">
            <a:extLst>
              <a:ext uri="{FF2B5EF4-FFF2-40B4-BE49-F238E27FC236}">
                <a16:creationId xmlns:a16="http://schemas.microsoft.com/office/drawing/2014/main" id="{FE509AA6-0EA2-4E23-A231-EC79576FD1A6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0" y="0"/>
            <a:ext cx="2923606" cy="1811450"/>
          </a:xfrm>
          <a:prstGeom prst="rect">
            <a:avLst/>
          </a:prstGeom>
        </p:spPr>
      </p:pic>
      <p:pic>
        <p:nvPicPr>
          <p:cNvPr id="8" name="그래픽 7">
            <a:extLst>
              <a:ext uri="{FF2B5EF4-FFF2-40B4-BE49-F238E27FC236}">
                <a16:creationId xmlns:a16="http://schemas.microsoft.com/office/drawing/2014/main" id="{0E2ADD1D-B136-4896-B84A-7AA9A7DB5133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0834025" y="4743011"/>
            <a:ext cx="1201105" cy="962449"/>
          </a:xfrm>
          <a:prstGeom prst="rect">
            <a:avLst/>
          </a:prstGeom>
        </p:spPr>
      </p:pic>
      <p:pic>
        <p:nvPicPr>
          <p:cNvPr id="9" name="그래픽 8">
            <a:extLst>
              <a:ext uri="{FF2B5EF4-FFF2-40B4-BE49-F238E27FC236}">
                <a16:creationId xmlns:a16="http://schemas.microsoft.com/office/drawing/2014/main" id="{2A23F9E1-27CF-4B99-8254-398DA4565A03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1671233" y="165448"/>
            <a:ext cx="226919" cy="1384987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CCC88DF-355F-43E2-BBA2-6985388EC9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A8445-C3B6-4285-A879-AA727AC3A5C4}" type="datetime1">
              <a:rPr lang="en-US" smtClean="0"/>
              <a:t>8/18/2021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637EA7D-A4B6-4B06-BBEA-4C9B2DD288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No - 05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A9333D-29F4-4D3E-8917-D2B76234A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36F98-BB1B-41CE-B64A-3A3B4C7680FC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8DA9AC23-FA5A-46DB-AAC1-ACF5F5BF5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669878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래픽 9">
            <a:extLst>
              <a:ext uri="{FF2B5EF4-FFF2-40B4-BE49-F238E27FC236}">
                <a16:creationId xmlns:a16="http://schemas.microsoft.com/office/drawing/2014/main" id="{4C77DACD-17C3-45EA-B3E3-280B4904C42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28702" y="5278619"/>
            <a:ext cx="1473528" cy="1366248"/>
          </a:xfrm>
          <a:prstGeom prst="rect">
            <a:avLst/>
          </a:prstGeom>
        </p:spPr>
      </p:pic>
      <p:pic>
        <p:nvPicPr>
          <p:cNvPr id="21" name="Graphic 3">
            <a:hlinkClick r:id="rId4"/>
            <a:extLst>
              <a:ext uri="{FF2B5EF4-FFF2-40B4-BE49-F238E27FC236}">
                <a16:creationId xmlns:a16="http://schemas.microsoft.com/office/drawing/2014/main" id="{54035E15-3BAD-40F2-A07D-FDD930E72CF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22" name="TextBox 21">
            <a:hlinkClick r:id="rId7"/>
            <a:extLst>
              <a:ext uri="{FF2B5EF4-FFF2-40B4-BE49-F238E27FC236}">
                <a16:creationId xmlns:a16="http://schemas.microsoft.com/office/drawing/2014/main" id="{531AF0B9-76C4-4367-93BD-C5C7884E29F7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8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그래픽 3">
            <a:extLst>
              <a:ext uri="{FF2B5EF4-FFF2-40B4-BE49-F238E27FC236}">
                <a16:creationId xmlns:a16="http://schemas.microsoft.com/office/drawing/2014/main" id="{E8E5C3E5-32EB-44EA-97CB-20A87221D054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482174" y="5065486"/>
            <a:ext cx="8709826" cy="1792514"/>
          </a:xfrm>
          <a:prstGeom prst="rect">
            <a:avLst/>
          </a:prstGeom>
        </p:spPr>
      </p:pic>
      <p:pic>
        <p:nvPicPr>
          <p:cNvPr id="5" name="그래픽 4">
            <a:extLst>
              <a:ext uri="{FF2B5EF4-FFF2-40B4-BE49-F238E27FC236}">
                <a16:creationId xmlns:a16="http://schemas.microsoft.com/office/drawing/2014/main" id="{5A08F7D0-712E-4F2F-9B6F-9DDE8E1334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13447" b="15140"/>
          <a:stretch/>
        </p:blipFill>
        <p:spPr>
          <a:xfrm rot="10800000">
            <a:off x="0" y="-2"/>
            <a:ext cx="4434976" cy="894883"/>
          </a:xfrm>
          <a:prstGeom prst="rect">
            <a:avLst/>
          </a:prstGeom>
        </p:spPr>
      </p:pic>
      <p:pic>
        <p:nvPicPr>
          <p:cNvPr id="6" name="그래픽 5">
            <a:extLst>
              <a:ext uri="{FF2B5EF4-FFF2-40B4-BE49-F238E27FC236}">
                <a16:creationId xmlns:a16="http://schemas.microsoft.com/office/drawing/2014/main" id="{663557B8-1757-417F-9DFE-3492ABE83D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 r="37008"/>
          <a:stretch/>
        </p:blipFill>
        <p:spPr>
          <a:xfrm>
            <a:off x="11674458" y="2989070"/>
            <a:ext cx="517542" cy="1686240"/>
          </a:xfrm>
          <a:prstGeom prst="rect">
            <a:avLst/>
          </a:prstGeom>
        </p:spPr>
      </p:pic>
      <p:pic>
        <p:nvPicPr>
          <p:cNvPr id="7" name="그래픽 6">
            <a:extLst>
              <a:ext uri="{FF2B5EF4-FFF2-40B4-BE49-F238E27FC236}">
                <a16:creationId xmlns:a16="http://schemas.microsoft.com/office/drawing/2014/main" id="{D98545C0-990C-4E9B-BA67-BB787A607EE8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768007" y="302680"/>
            <a:ext cx="1439761" cy="289517"/>
          </a:xfrm>
          <a:prstGeom prst="rect">
            <a:avLst/>
          </a:prstGeom>
        </p:spPr>
      </p:pic>
      <p:pic>
        <p:nvPicPr>
          <p:cNvPr id="8" name="그래픽 7">
            <a:extLst>
              <a:ext uri="{FF2B5EF4-FFF2-40B4-BE49-F238E27FC236}">
                <a16:creationId xmlns:a16="http://schemas.microsoft.com/office/drawing/2014/main" id="{BFE8A4B1-434F-4290-B785-80D9E957FF95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61499" y="447439"/>
            <a:ext cx="1201105" cy="962449"/>
          </a:xfrm>
          <a:prstGeom prst="rect">
            <a:avLst/>
          </a:prstGeom>
        </p:spPr>
      </p:pic>
      <p:pic>
        <p:nvPicPr>
          <p:cNvPr id="9" name="그래픽 8">
            <a:extLst>
              <a:ext uri="{FF2B5EF4-FFF2-40B4-BE49-F238E27FC236}">
                <a16:creationId xmlns:a16="http://schemas.microsoft.com/office/drawing/2014/main" id="{7B7BA649-C0FE-4BD5-AEAA-FEAD84DD64B6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1717262" y="302680"/>
            <a:ext cx="226919" cy="1384987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1CED5D-FBC3-4E8B-9FDD-493A10499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33DA1-F915-45A5-ACEA-11F3B94BB31E}" type="datetime1">
              <a:rPr lang="en-US" smtClean="0"/>
              <a:t>8/18/2021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E100D59-775A-4311-9213-F3F0780FD9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No - 05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4DD9610F-A726-4E1B-88E3-7087A8E27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36F98-BB1B-41CE-B64A-3A3B4C7680FC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3DE35E1C-B1AE-45D4-BE7B-16FCBD32A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075359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raphic 3">
            <a:hlinkClick r:id="rId2"/>
            <a:extLst>
              <a:ext uri="{FF2B5EF4-FFF2-40B4-BE49-F238E27FC236}">
                <a16:creationId xmlns:a16="http://schemas.microsoft.com/office/drawing/2014/main" id="{54035E15-3BAD-40F2-A07D-FDD930E72CF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22" name="TextBox 21">
            <a:hlinkClick r:id="rId5"/>
            <a:extLst>
              <a:ext uri="{FF2B5EF4-FFF2-40B4-BE49-F238E27FC236}">
                <a16:creationId xmlns:a16="http://schemas.microsoft.com/office/drawing/2014/main" id="{531AF0B9-76C4-4367-93BD-C5C7884E29F7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그래픽 9">
            <a:extLst>
              <a:ext uri="{FF2B5EF4-FFF2-40B4-BE49-F238E27FC236}">
                <a16:creationId xmlns:a16="http://schemas.microsoft.com/office/drawing/2014/main" id="{52AF49AF-A051-40B6-B590-19F57F1CB840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H="1">
            <a:off x="150864" y="222600"/>
            <a:ext cx="1473528" cy="1366248"/>
          </a:xfrm>
          <a:prstGeom prst="rect">
            <a:avLst/>
          </a:prstGeom>
        </p:spPr>
      </p:pic>
      <p:pic>
        <p:nvPicPr>
          <p:cNvPr id="4" name="그래픽 3">
            <a:extLst>
              <a:ext uri="{FF2B5EF4-FFF2-40B4-BE49-F238E27FC236}">
                <a16:creationId xmlns:a16="http://schemas.microsoft.com/office/drawing/2014/main" id="{AAC8F56F-270C-4830-99BE-2252C1C9064D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flipH="1" flipV="1">
            <a:off x="9120339" y="5046549"/>
            <a:ext cx="3071661" cy="1811451"/>
          </a:xfrm>
          <a:prstGeom prst="rect">
            <a:avLst/>
          </a:prstGeom>
        </p:spPr>
      </p:pic>
      <p:pic>
        <p:nvPicPr>
          <p:cNvPr id="5" name="그래픽 4">
            <a:extLst>
              <a:ext uri="{FF2B5EF4-FFF2-40B4-BE49-F238E27FC236}">
                <a16:creationId xmlns:a16="http://schemas.microsoft.com/office/drawing/2014/main" id="{F65643C5-7DC6-4C5E-BF6D-1AB801D27732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10800000" flipH="1" flipV="1">
            <a:off x="0" y="0"/>
            <a:ext cx="2762225" cy="1811450"/>
          </a:xfrm>
          <a:prstGeom prst="rect">
            <a:avLst/>
          </a:prstGeom>
        </p:spPr>
      </p:pic>
      <p:pic>
        <p:nvPicPr>
          <p:cNvPr id="6" name="그래픽 5">
            <a:extLst>
              <a:ext uri="{FF2B5EF4-FFF2-40B4-BE49-F238E27FC236}">
                <a16:creationId xmlns:a16="http://schemas.microsoft.com/office/drawing/2014/main" id="{040882D1-D7D2-4F16-B693-1E39155B806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 r="65365"/>
          <a:stretch/>
        </p:blipFill>
        <p:spPr>
          <a:xfrm flipH="1">
            <a:off x="0" y="4776542"/>
            <a:ext cx="284565" cy="1686240"/>
          </a:xfrm>
          <a:prstGeom prst="rect">
            <a:avLst/>
          </a:prstGeom>
        </p:spPr>
      </p:pic>
      <p:pic>
        <p:nvPicPr>
          <p:cNvPr id="7" name="그래픽 6">
            <a:extLst>
              <a:ext uri="{FF2B5EF4-FFF2-40B4-BE49-F238E27FC236}">
                <a16:creationId xmlns:a16="http://schemas.microsoft.com/office/drawing/2014/main" id="{094B1027-D0F8-4615-8899-498484184F0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 l="64653"/>
          <a:stretch/>
        </p:blipFill>
        <p:spPr>
          <a:xfrm flipH="1">
            <a:off x="11683083" y="0"/>
            <a:ext cx="508917" cy="289517"/>
          </a:xfrm>
          <a:prstGeom prst="rect">
            <a:avLst/>
          </a:prstGeom>
        </p:spPr>
      </p:pic>
      <p:pic>
        <p:nvPicPr>
          <p:cNvPr id="8" name="그래픽 7">
            <a:extLst>
              <a:ext uri="{FF2B5EF4-FFF2-40B4-BE49-F238E27FC236}">
                <a16:creationId xmlns:a16="http://schemas.microsoft.com/office/drawing/2014/main" id="{EC0C055E-FE21-49E3-B5E1-28B694367E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 l="50000"/>
          <a:stretch/>
        </p:blipFill>
        <p:spPr>
          <a:xfrm flipH="1">
            <a:off x="11591448" y="3814093"/>
            <a:ext cx="600552" cy="962449"/>
          </a:xfrm>
          <a:prstGeom prst="rect">
            <a:avLst/>
          </a:prstGeom>
        </p:spPr>
      </p:pic>
      <p:pic>
        <p:nvPicPr>
          <p:cNvPr id="9" name="그래픽 8">
            <a:extLst>
              <a:ext uri="{FF2B5EF4-FFF2-40B4-BE49-F238E27FC236}">
                <a16:creationId xmlns:a16="http://schemas.microsoft.com/office/drawing/2014/main" id="{527DD358-DE42-4EBD-A9C3-AFC3BB2D8B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rcRect b="64868"/>
          <a:stretch/>
        </p:blipFill>
        <p:spPr>
          <a:xfrm flipH="1">
            <a:off x="8819714" y="6371431"/>
            <a:ext cx="226919" cy="486570"/>
          </a:xfrm>
          <a:prstGeom prst="rect">
            <a:avLst/>
          </a:prstGeom>
        </p:spPr>
      </p:pic>
      <p:sp>
        <p:nvSpPr>
          <p:cNvPr id="11" name="그림 개체 틀 2">
            <a:extLst>
              <a:ext uri="{FF2B5EF4-FFF2-40B4-BE49-F238E27FC236}">
                <a16:creationId xmlns:a16="http://schemas.microsoft.com/office/drawing/2014/main" id="{B5958EB1-1855-48E8-A87C-8A846ADE74FD}"/>
              </a:ext>
            </a:extLst>
          </p:cNvPr>
          <p:cNvSpPr>
            <a:spLocks noGrp="1"/>
          </p:cNvSpPr>
          <p:nvPr userDrawn="1">
            <p:ph type="pic" sz="quarter" idx="12" hasCustomPrompt="1"/>
          </p:nvPr>
        </p:nvSpPr>
        <p:spPr>
          <a:xfrm>
            <a:off x="3735528" y="2226006"/>
            <a:ext cx="2193515" cy="2194768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720000" anchor="ctr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2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12" name="그림 개체 틀 2">
            <a:extLst>
              <a:ext uri="{FF2B5EF4-FFF2-40B4-BE49-F238E27FC236}">
                <a16:creationId xmlns:a16="http://schemas.microsoft.com/office/drawing/2014/main" id="{3539A3D4-4854-4B42-90C1-F997C4A8584C}"/>
              </a:ext>
            </a:extLst>
          </p:cNvPr>
          <p:cNvSpPr>
            <a:spLocks noGrp="1"/>
          </p:cNvSpPr>
          <p:nvPr userDrawn="1">
            <p:ph type="pic" sz="quarter" idx="13" hasCustomPrompt="1"/>
          </p:nvPr>
        </p:nvSpPr>
        <p:spPr>
          <a:xfrm>
            <a:off x="6262958" y="2226006"/>
            <a:ext cx="2193515" cy="2194768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720000" anchor="ctr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2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13" name="그림 개체 틀 2">
            <a:extLst>
              <a:ext uri="{FF2B5EF4-FFF2-40B4-BE49-F238E27FC236}">
                <a16:creationId xmlns:a16="http://schemas.microsoft.com/office/drawing/2014/main" id="{0137EDE0-7C8E-4DF4-9378-457076D44238}"/>
              </a:ext>
            </a:extLst>
          </p:cNvPr>
          <p:cNvSpPr>
            <a:spLocks noGrp="1"/>
          </p:cNvSpPr>
          <p:nvPr userDrawn="1">
            <p:ph type="pic" sz="quarter" idx="14" hasCustomPrompt="1"/>
          </p:nvPr>
        </p:nvSpPr>
        <p:spPr>
          <a:xfrm>
            <a:off x="8790387" y="2226006"/>
            <a:ext cx="2193515" cy="2194768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720000" anchor="ctr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2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14" name="그림 개체 틀 2">
            <a:extLst>
              <a:ext uri="{FF2B5EF4-FFF2-40B4-BE49-F238E27FC236}">
                <a16:creationId xmlns:a16="http://schemas.microsoft.com/office/drawing/2014/main" id="{E5BF2DC3-CDF4-4BF3-BA0D-16D046FB7A00}"/>
              </a:ext>
            </a:extLst>
          </p:cNvPr>
          <p:cNvSpPr>
            <a:spLocks noGrp="1"/>
          </p:cNvSpPr>
          <p:nvPr userDrawn="1">
            <p:ph type="pic" sz="quarter" idx="15" hasCustomPrompt="1"/>
          </p:nvPr>
        </p:nvSpPr>
        <p:spPr>
          <a:xfrm>
            <a:off x="1208098" y="2226006"/>
            <a:ext cx="2193515" cy="2194768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720000" anchor="ctr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2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4B9197B-7A85-4683-8A33-E2FA2780BF17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4BE823C4-B00E-4B5E-A68B-D4D256638DD7}" type="datetime1">
              <a:rPr lang="en-US" smtClean="0"/>
              <a:t>8/18/2021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731F560-D5B9-4A08-AA7C-94D49BAF40AA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Group No - 05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56D40215-561D-406F-8200-489F0ACF817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73936F98-BB1B-41CE-B64A-3A3B4C7680FC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73E2F781-34D7-4685-BB35-CF325E2DEF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9637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raphic 3">
            <a:hlinkClick r:id="rId2"/>
            <a:extLst>
              <a:ext uri="{FF2B5EF4-FFF2-40B4-BE49-F238E27FC236}">
                <a16:creationId xmlns:a16="http://schemas.microsoft.com/office/drawing/2014/main" id="{54035E15-3BAD-40F2-A07D-FDD930E72CF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22" name="TextBox 21">
            <a:hlinkClick r:id="rId5"/>
            <a:extLst>
              <a:ext uri="{FF2B5EF4-FFF2-40B4-BE49-F238E27FC236}">
                <a16:creationId xmlns:a16="http://schemas.microsoft.com/office/drawing/2014/main" id="{531AF0B9-76C4-4367-93BD-C5C7884E29F7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그래픽 10">
            <a:extLst>
              <a:ext uri="{FF2B5EF4-FFF2-40B4-BE49-F238E27FC236}">
                <a16:creationId xmlns:a16="http://schemas.microsoft.com/office/drawing/2014/main" id="{912D9A64-0E59-466B-82E3-F52F0F25E33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 b="14490"/>
          <a:stretch/>
        </p:blipFill>
        <p:spPr>
          <a:xfrm flipH="1">
            <a:off x="9525707" y="5646477"/>
            <a:ext cx="1439760" cy="1211523"/>
          </a:xfrm>
          <a:prstGeom prst="rect">
            <a:avLst/>
          </a:prstGeom>
        </p:spPr>
      </p:pic>
      <p:pic>
        <p:nvPicPr>
          <p:cNvPr id="4" name="그래픽 3">
            <a:extLst>
              <a:ext uri="{FF2B5EF4-FFF2-40B4-BE49-F238E27FC236}">
                <a16:creationId xmlns:a16="http://schemas.microsoft.com/office/drawing/2014/main" id="{FD513B50-BFC9-4A29-9BFE-A834EC11035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 t="16979"/>
          <a:stretch/>
        </p:blipFill>
        <p:spPr>
          <a:xfrm>
            <a:off x="0" y="0"/>
            <a:ext cx="3220357" cy="1348448"/>
          </a:xfrm>
          <a:prstGeom prst="rect">
            <a:avLst/>
          </a:prstGeom>
        </p:spPr>
      </p:pic>
      <p:pic>
        <p:nvPicPr>
          <p:cNvPr id="5" name="그래픽 4">
            <a:extLst>
              <a:ext uri="{FF2B5EF4-FFF2-40B4-BE49-F238E27FC236}">
                <a16:creationId xmlns:a16="http://schemas.microsoft.com/office/drawing/2014/main" id="{53D7E329-2C47-429B-82AA-078B4A30DA70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flipH="1">
            <a:off x="9663517" y="5496896"/>
            <a:ext cx="2528483" cy="1361104"/>
          </a:xfrm>
          <a:prstGeom prst="rect">
            <a:avLst/>
          </a:prstGeom>
        </p:spPr>
      </p:pic>
      <p:pic>
        <p:nvPicPr>
          <p:cNvPr id="7" name="그래픽 6">
            <a:extLst>
              <a:ext uri="{FF2B5EF4-FFF2-40B4-BE49-F238E27FC236}">
                <a16:creationId xmlns:a16="http://schemas.microsoft.com/office/drawing/2014/main" id="{8A60C2E1-DEF6-4F02-8BBE-B0568EC573E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 t="16542"/>
          <a:stretch/>
        </p:blipFill>
        <p:spPr>
          <a:xfrm flipH="1">
            <a:off x="10752239" y="0"/>
            <a:ext cx="1439761" cy="241624"/>
          </a:xfrm>
          <a:prstGeom prst="rect">
            <a:avLst/>
          </a:prstGeom>
        </p:spPr>
      </p:pic>
      <p:pic>
        <p:nvPicPr>
          <p:cNvPr id="8" name="그래픽 7">
            <a:extLst>
              <a:ext uri="{FF2B5EF4-FFF2-40B4-BE49-F238E27FC236}">
                <a16:creationId xmlns:a16="http://schemas.microsoft.com/office/drawing/2014/main" id="{21DEE65D-EB96-4E86-9A76-22A3E226093B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 rot="5400000" flipH="1">
            <a:off x="26241" y="896253"/>
            <a:ext cx="1201105" cy="962449"/>
          </a:xfrm>
          <a:prstGeom prst="rect">
            <a:avLst/>
          </a:prstGeom>
        </p:spPr>
      </p:pic>
      <p:pic>
        <p:nvPicPr>
          <p:cNvPr id="10" name="그래픽 9">
            <a:extLst>
              <a:ext uri="{FF2B5EF4-FFF2-40B4-BE49-F238E27FC236}">
                <a16:creationId xmlns:a16="http://schemas.microsoft.com/office/drawing/2014/main" id="{1E7E4F47-D7F1-45E2-B192-0C761250161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 r="50000" b="33094"/>
          <a:stretch/>
        </p:blipFill>
        <p:spPr>
          <a:xfrm flipH="1">
            <a:off x="0" y="5943897"/>
            <a:ext cx="736764" cy="914103"/>
          </a:xfrm>
          <a:prstGeom prst="rect">
            <a:avLst/>
          </a:prstGeom>
        </p:spPr>
      </p:pic>
      <p:sp>
        <p:nvSpPr>
          <p:cNvPr id="12" name="그림 개체 틀 4">
            <a:extLst>
              <a:ext uri="{FF2B5EF4-FFF2-40B4-BE49-F238E27FC236}">
                <a16:creationId xmlns:a16="http://schemas.microsoft.com/office/drawing/2014/main" id="{DF8291AF-9638-4BCB-989D-692E34CF856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87342" y="1117600"/>
            <a:ext cx="2964566" cy="2087722"/>
          </a:xfrm>
          <a:prstGeom prst="roundRect">
            <a:avLst>
              <a:gd name="adj" fmla="val 8096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64000" bIns="46800" anchor="ctr" anchorCtr="1"/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13" name="그림 개체 틀 4">
            <a:extLst>
              <a:ext uri="{FF2B5EF4-FFF2-40B4-BE49-F238E27FC236}">
                <a16:creationId xmlns:a16="http://schemas.microsoft.com/office/drawing/2014/main" id="{217EDFA8-FE23-4B13-A9ED-49AC79D9F97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613717" y="1117600"/>
            <a:ext cx="2964566" cy="2087722"/>
          </a:xfrm>
          <a:prstGeom prst="roundRect">
            <a:avLst>
              <a:gd name="adj" fmla="val 8096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64000" bIns="46800" anchor="ctr" anchorCtr="1"/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14" name="그림 개체 틀 4">
            <a:extLst>
              <a:ext uri="{FF2B5EF4-FFF2-40B4-BE49-F238E27FC236}">
                <a16:creationId xmlns:a16="http://schemas.microsoft.com/office/drawing/2014/main" id="{002B1ACF-29D4-44EA-BF52-8C7FF31D912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440091" y="1117600"/>
            <a:ext cx="2964566" cy="2087722"/>
          </a:xfrm>
          <a:prstGeom prst="roundRect">
            <a:avLst>
              <a:gd name="adj" fmla="val 8096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64000" bIns="46800" anchor="ctr" anchorCtr="1"/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6F3547A-0ADF-4F27-ADEC-D27B3FB74CA9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C0F49A8C-DC1F-4BAC-99A3-7B0CA032B99C}" type="datetime1">
              <a:rPr lang="en-US" smtClean="0"/>
              <a:t>8/18/2021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A8FE64F-689E-4555-AC1E-191CCF66035A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Group No - 05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870FFA-CAA2-4566-9D9F-38EC23443323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73936F98-BB1B-41CE-B64A-3A3B4C7680FC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8268C23A-4DDD-4BD9-8673-BF17D6079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848992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raphic 3">
            <a:hlinkClick r:id="rId2"/>
            <a:extLst>
              <a:ext uri="{FF2B5EF4-FFF2-40B4-BE49-F238E27FC236}">
                <a16:creationId xmlns:a16="http://schemas.microsoft.com/office/drawing/2014/main" id="{54035E15-3BAD-40F2-A07D-FDD930E72CF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22" name="TextBox 21">
            <a:hlinkClick r:id="rId5"/>
            <a:extLst>
              <a:ext uri="{FF2B5EF4-FFF2-40B4-BE49-F238E27FC236}">
                <a16:creationId xmlns:a16="http://schemas.microsoft.com/office/drawing/2014/main" id="{531AF0B9-76C4-4367-93BD-C5C7884E29F7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그래픽 9">
            <a:extLst>
              <a:ext uri="{FF2B5EF4-FFF2-40B4-BE49-F238E27FC236}">
                <a16:creationId xmlns:a16="http://schemas.microsoft.com/office/drawing/2014/main" id="{9238E1AD-371C-4471-A589-E3427C921232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6200000" flipH="1">
            <a:off x="1267256" y="5302655"/>
            <a:ext cx="1473528" cy="1366248"/>
          </a:xfrm>
          <a:prstGeom prst="rect">
            <a:avLst/>
          </a:prstGeom>
        </p:spPr>
      </p:pic>
      <p:pic>
        <p:nvPicPr>
          <p:cNvPr id="4" name="그래픽 3">
            <a:extLst>
              <a:ext uri="{FF2B5EF4-FFF2-40B4-BE49-F238E27FC236}">
                <a16:creationId xmlns:a16="http://schemas.microsoft.com/office/drawing/2014/main" id="{88B6A1AF-A6FD-4029-BFE8-ED7707211C31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flipH="1">
            <a:off x="8802678" y="-1"/>
            <a:ext cx="3389322" cy="1190171"/>
          </a:xfrm>
          <a:prstGeom prst="rect">
            <a:avLst/>
          </a:prstGeom>
        </p:spPr>
      </p:pic>
      <p:pic>
        <p:nvPicPr>
          <p:cNvPr id="5" name="그래픽 4">
            <a:extLst>
              <a:ext uri="{FF2B5EF4-FFF2-40B4-BE49-F238E27FC236}">
                <a16:creationId xmlns:a16="http://schemas.microsoft.com/office/drawing/2014/main" id="{EF91E7E8-4C64-42FF-81AF-CD7F4E41CD9F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flipH="1">
            <a:off x="0" y="5415672"/>
            <a:ext cx="3220357" cy="1442328"/>
          </a:xfrm>
          <a:prstGeom prst="rect">
            <a:avLst/>
          </a:prstGeom>
        </p:spPr>
      </p:pic>
      <p:pic>
        <p:nvPicPr>
          <p:cNvPr id="6" name="그래픽 5">
            <a:extLst>
              <a:ext uri="{FF2B5EF4-FFF2-40B4-BE49-F238E27FC236}">
                <a16:creationId xmlns:a16="http://schemas.microsoft.com/office/drawing/2014/main" id="{513467D9-743D-45B5-82F4-D0B438BD578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 r="50000"/>
          <a:stretch/>
        </p:blipFill>
        <p:spPr>
          <a:xfrm flipH="1">
            <a:off x="0" y="3562775"/>
            <a:ext cx="410801" cy="1686240"/>
          </a:xfrm>
          <a:prstGeom prst="rect">
            <a:avLst/>
          </a:prstGeom>
        </p:spPr>
      </p:pic>
      <p:pic>
        <p:nvPicPr>
          <p:cNvPr id="7" name="그래픽 6">
            <a:extLst>
              <a:ext uri="{FF2B5EF4-FFF2-40B4-BE49-F238E27FC236}">
                <a16:creationId xmlns:a16="http://schemas.microsoft.com/office/drawing/2014/main" id="{E7D0A188-446B-4055-AE79-08B6D0F5CF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 l="50000"/>
          <a:stretch/>
        </p:blipFill>
        <p:spPr>
          <a:xfrm flipH="1">
            <a:off x="11472120" y="5485155"/>
            <a:ext cx="719880" cy="289517"/>
          </a:xfrm>
          <a:prstGeom prst="rect">
            <a:avLst/>
          </a:prstGeom>
        </p:spPr>
      </p:pic>
      <p:pic>
        <p:nvPicPr>
          <p:cNvPr id="8" name="그래픽 7">
            <a:extLst>
              <a:ext uri="{FF2B5EF4-FFF2-40B4-BE49-F238E27FC236}">
                <a16:creationId xmlns:a16="http://schemas.microsoft.com/office/drawing/2014/main" id="{7AE39B11-EB0A-4C2E-9C43-E6DFC164AF92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 rot="10800000">
            <a:off x="9946823" y="619239"/>
            <a:ext cx="1201105" cy="962449"/>
          </a:xfrm>
          <a:prstGeom prst="rect">
            <a:avLst/>
          </a:prstGeom>
        </p:spPr>
      </p:pic>
      <p:pic>
        <p:nvPicPr>
          <p:cNvPr id="9" name="그래픽 8">
            <a:extLst>
              <a:ext uri="{FF2B5EF4-FFF2-40B4-BE49-F238E27FC236}">
                <a16:creationId xmlns:a16="http://schemas.microsoft.com/office/drawing/2014/main" id="{3086B17D-1F92-485B-AD38-79547BC5967D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 flipH="1">
            <a:off x="8352583" y="72796"/>
            <a:ext cx="226919" cy="1384987"/>
          </a:xfrm>
          <a:prstGeom prst="rect">
            <a:avLst/>
          </a:prstGeom>
        </p:spPr>
      </p:pic>
      <p:pic>
        <p:nvPicPr>
          <p:cNvPr id="11" name="그래픽 10">
            <a:extLst>
              <a:ext uri="{FF2B5EF4-FFF2-40B4-BE49-F238E27FC236}">
                <a16:creationId xmlns:a16="http://schemas.microsoft.com/office/drawing/2014/main" id="{1470084A-C9FA-4899-9D26-99BCD2A0516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rcRect l="27483" b="51172"/>
          <a:stretch/>
        </p:blipFill>
        <p:spPr>
          <a:xfrm flipH="1">
            <a:off x="11147928" y="6166191"/>
            <a:ext cx="1044072" cy="691809"/>
          </a:xfrm>
          <a:prstGeom prst="rect">
            <a:avLst/>
          </a:prstGeom>
        </p:spPr>
      </p:pic>
      <p:sp>
        <p:nvSpPr>
          <p:cNvPr id="13" name="그림 개체 틀 11">
            <a:extLst>
              <a:ext uri="{FF2B5EF4-FFF2-40B4-BE49-F238E27FC236}">
                <a16:creationId xmlns:a16="http://schemas.microsoft.com/office/drawing/2014/main" id="{C3A29811-8E83-464D-871A-4D66E8E6D5C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716277" y="863142"/>
            <a:ext cx="2422446" cy="5256000"/>
          </a:xfrm>
          <a:prstGeom prst="roundRect">
            <a:avLst>
              <a:gd name="adj" fmla="val 14137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tIns="1152000" anchor="ctr" anchorCtr="1"/>
          <a:lstStyle>
            <a:lvl1pPr marL="228600" marR="0" indent="-22860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6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2669A3A-00CA-454E-9F0B-F25287E2C7AD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9002D8DA-283F-4651-A04E-38081BCEFDFE}" type="datetime1">
              <a:rPr lang="en-US" smtClean="0"/>
              <a:t>8/18/2021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1C10885-4DA5-4C81-B2D6-37AEB2BA8B9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Group No - 05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C1A5E805-FF73-49B0-9AE2-818A57B8B56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3936F98-BB1B-41CE-B64A-3A3B4C7680FC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8A233F8B-6738-4D73-9ABB-E34529DEA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495937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raphic 3">
            <a:hlinkClick r:id="rId2"/>
            <a:extLst>
              <a:ext uri="{FF2B5EF4-FFF2-40B4-BE49-F238E27FC236}">
                <a16:creationId xmlns:a16="http://schemas.microsoft.com/office/drawing/2014/main" id="{54035E15-3BAD-40F2-A07D-FDD930E72CF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22" name="TextBox 21">
            <a:hlinkClick r:id="rId5"/>
            <a:extLst>
              <a:ext uri="{FF2B5EF4-FFF2-40B4-BE49-F238E27FC236}">
                <a16:creationId xmlns:a16="http://schemas.microsoft.com/office/drawing/2014/main" id="{531AF0B9-76C4-4367-93BD-C5C7884E29F7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그래픽 9">
            <a:extLst>
              <a:ext uri="{FF2B5EF4-FFF2-40B4-BE49-F238E27FC236}">
                <a16:creationId xmlns:a16="http://schemas.microsoft.com/office/drawing/2014/main" id="{B9EFBDAB-032B-4345-B230-99B38FDC24E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 b="24083"/>
          <a:stretch/>
        </p:blipFill>
        <p:spPr>
          <a:xfrm flipH="1">
            <a:off x="1357975" y="5820786"/>
            <a:ext cx="1473528" cy="1037214"/>
          </a:xfrm>
          <a:prstGeom prst="rect">
            <a:avLst/>
          </a:prstGeom>
        </p:spPr>
      </p:pic>
      <p:pic>
        <p:nvPicPr>
          <p:cNvPr id="11" name="그래픽 10">
            <a:extLst>
              <a:ext uri="{FF2B5EF4-FFF2-40B4-BE49-F238E27FC236}">
                <a16:creationId xmlns:a16="http://schemas.microsoft.com/office/drawing/2014/main" id="{511A5F13-17B9-433A-B68A-1DB4797A6745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flipH="1">
            <a:off x="10573573" y="197312"/>
            <a:ext cx="1439760" cy="1416825"/>
          </a:xfrm>
          <a:prstGeom prst="rect">
            <a:avLst/>
          </a:prstGeom>
        </p:spPr>
      </p:pic>
      <p:pic>
        <p:nvPicPr>
          <p:cNvPr id="4" name="그래픽 3">
            <a:extLst>
              <a:ext uri="{FF2B5EF4-FFF2-40B4-BE49-F238E27FC236}">
                <a16:creationId xmlns:a16="http://schemas.microsoft.com/office/drawing/2014/main" id="{A1F7C6AC-D72C-4798-8DB8-E08D76FBC33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 l="902" t="3260"/>
          <a:stretch/>
        </p:blipFill>
        <p:spPr>
          <a:xfrm rot="10800000" flipH="1">
            <a:off x="0" y="5565645"/>
            <a:ext cx="3191330" cy="1292355"/>
          </a:xfrm>
          <a:prstGeom prst="rect">
            <a:avLst/>
          </a:prstGeom>
        </p:spPr>
      </p:pic>
      <p:pic>
        <p:nvPicPr>
          <p:cNvPr id="5" name="그래픽 4">
            <a:extLst>
              <a:ext uri="{FF2B5EF4-FFF2-40B4-BE49-F238E27FC236}">
                <a16:creationId xmlns:a16="http://schemas.microsoft.com/office/drawing/2014/main" id="{FE509AA6-0EA2-4E23-A231-EC79576FD1A6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flipH="1">
            <a:off x="9268394" y="0"/>
            <a:ext cx="2923606" cy="1811450"/>
          </a:xfrm>
          <a:prstGeom prst="rect">
            <a:avLst/>
          </a:prstGeom>
        </p:spPr>
      </p:pic>
      <p:pic>
        <p:nvPicPr>
          <p:cNvPr id="8" name="그래픽 7">
            <a:extLst>
              <a:ext uri="{FF2B5EF4-FFF2-40B4-BE49-F238E27FC236}">
                <a16:creationId xmlns:a16="http://schemas.microsoft.com/office/drawing/2014/main" id="{0E2ADD1D-B136-4896-B84A-7AA9A7DB5133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 flipH="1">
            <a:off x="156870" y="4743011"/>
            <a:ext cx="1201105" cy="962449"/>
          </a:xfrm>
          <a:prstGeom prst="rect">
            <a:avLst/>
          </a:prstGeom>
        </p:spPr>
      </p:pic>
      <p:pic>
        <p:nvPicPr>
          <p:cNvPr id="9" name="그래픽 8">
            <a:extLst>
              <a:ext uri="{FF2B5EF4-FFF2-40B4-BE49-F238E27FC236}">
                <a16:creationId xmlns:a16="http://schemas.microsoft.com/office/drawing/2014/main" id="{2A23F9E1-27CF-4B99-8254-398DA4565A03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 flipH="1">
            <a:off x="293848" y="165448"/>
            <a:ext cx="226919" cy="1384987"/>
          </a:xfrm>
          <a:prstGeom prst="rect">
            <a:avLst/>
          </a:prstGeom>
        </p:spPr>
      </p:pic>
      <p:sp>
        <p:nvSpPr>
          <p:cNvPr id="12" name="그림 개체 틀 5">
            <a:extLst>
              <a:ext uri="{FF2B5EF4-FFF2-40B4-BE49-F238E27FC236}">
                <a16:creationId xmlns:a16="http://schemas.microsoft.com/office/drawing/2014/main" id="{F0073EEA-B8B7-4447-BF2C-18889F4C697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763497" y="754053"/>
            <a:ext cx="3997870" cy="5332422"/>
          </a:xfrm>
          <a:prstGeom prst="roundRect">
            <a:avLst>
              <a:gd name="adj" fmla="val 1370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tIns="1152000" anchor="ctr" anchorCtr="1"/>
          <a:lstStyle>
            <a:lvl1pPr>
              <a:defRPr lang="ko-KR" altLang="en-US" sz="1600" dirty="0"/>
            </a:lvl1pPr>
          </a:lstStyle>
          <a:p>
            <a:pPr marR="0" lvl="0" fontAlgn="auto">
              <a:spcAft>
                <a:spcPts val="0"/>
              </a:spcAft>
              <a:buClrTx/>
              <a:buSzTx/>
              <a:tabLst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277DFAC-B0F6-4D40-9C5B-73A8BF303604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82438A52-B032-4424-B9B9-A013B940D4CB}" type="datetime1">
              <a:rPr lang="en-US" smtClean="0"/>
              <a:t>8/18/2021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D9BD7FA-E22D-41B1-8738-AD700FB51ED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Group No - 05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4C43D8-41A5-49D0-9F0D-6DB57147B98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3936F98-BB1B-41CE-B64A-3A3B4C7680FC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3B66C3D0-DA3D-4302-9EA6-66B62D410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134479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raphic 3">
            <a:hlinkClick r:id="rId2"/>
            <a:extLst>
              <a:ext uri="{FF2B5EF4-FFF2-40B4-BE49-F238E27FC236}">
                <a16:creationId xmlns:a16="http://schemas.microsoft.com/office/drawing/2014/main" id="{54035E15-3BAD-40F2-A07D-FDD930E72CF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22" name="TextBox 21">
            <a:hlinkClick r:id="rId5"/>
            <a:extLst>
              <a:ext uri="{FF2B5EF4-FFF2-40B4-BE49-F238E27FC236}">
                <a16:creationId xmlns:a16="http://schemas.microsoft.com/office/drawing/2014/main" id="{531AF0B9-76C4-4367-93BD-C5C7884E29F7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그래픽 9">
            <a:extLst>
              <a:ext uri="{FF2B5EF4-FFF2-40B4-BE49-F238E27FC236}">
                <a16:creationId xmlns:a16="http://schemas.microsoft.com/office/drawing/2014/main" id="{4C77DACD-17C3-45EA-B3E3-280B4904C420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H="1">
            <a:off x="1789770" y="5278619"/>
            <a:ext cx="1473528" cy="1366248"/>
          </a:xfrm>
          <a:prstGeom prst="rect">
            <a:avLst/>
          </a:prstGeom>
        </p:spPr>
      </p:pic>
      <p:pic>
        <p:nvPicPr>
          <p:cNvPr id="4" name="그래픽 3">
            <a:extLst>
              <a:ext uri="{FF2B5EF4-FFF2-40B4-BE49-F238E27FC236}">
                <a16:creationId xmlns:a16="http://schemas.microsoft.com/office/drawing/2014/main" id="{E8E5C3E5-32EB-44EA-97CB-20A87221D054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flipH="1">
            <a:off x="0" y="5065486"/>
            <a:ext cx="8709826" cy="1792514"/>
          </a:xfrm>
          <a:prstGeom prst="rect">
            <a:avLst/>
          </a:prstGeom>
        </p:spPr>
      </p:pic>
      <p:pic>
        <p:nvPicPr>
          <p:cNvPr id="5" name="그래픽 4">
            <a:extLst>
              <a:ext uri="{FF2B5EF4-FFF2-40B4-BE49-F238E27FC236}">
                <a16:creationId xmlns:a16="http://schemas.microsoft.com/office/drawing/2014/main" id="{5A08F7D0-712E-4F2F-9B6F-9DDE8E1334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13447" b="15140"/>
          <a:stretch/>
        </p:blipFill>
        <p:spPr>
          <a:xfrm rot="10800000" flipH="1">
            <a:off x="7757024" y="-2"/>
            <a:ext cx="4434976" cy="894883"/>
          </a:xfrm>
          <a:prstGeom prst="rect">
            <a:avLst/>
          </a:prstGeom>
        </p:spPr>
      </p:pic>
      <p:pic>
        <p:nvPicPr>
          <p:cNvPr id="6" name="그래픽 5">
            <a:extLst>
              <a:ext uri="{FF2B5EF4-FFF2-40B4-BE49-F238E27FC236}">
                <a16:creationId xmlns:a16="http://schemas.microsoft.com/office/drawing/2014/main" id="{663557B8-1757-417F-9DFE-3492ABE83D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 r="37008"/>
          <a:stretch/>
        </p:blipFill>
        <p:spPr>
          <a:xfrm flipH="1">
            <a:off x="0" y="2989070"/>
            <a:ext cx="517542" cy="1686240"/>
          </a:xfrm>
          <a:prstGeom prst="rect">
            <a:avLst/>
          </a:prstGeom>
        </p:spPr>
      </p:pic>
      <p:pic>
        <p:nvPicPr>
          <p:cNvPr id="7" name="그래픽 6">
            <a:extLst>
              <a:ext uri="{FF2B5EF4-FFF2-40B4-BE49-F238E27FC236}">
                <a16:creationId xmlns:a16="http://schemas.microsoft.com/office/drawing/2014/main" id="{D98545C0-990C-4E9B-BA67-BB787A607EE8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flipH="1">
            <a:off x="8984232" y="302680"/>
            <a:ext cx="1439761" cy="289517"/>
          </a:xfrm>
          <a:prstGeom prst="rect">
            <a:avLst/>
          </a:prstGeom>
        </p:spPr>
      </p:pic>
      <p:pic>
        <p:nvPicPr>
          <p:cNvPr id="8" name="그래픽 7">
            <a:extLst>
              <a:ext uri="{FF2B5EF4-FFF2-40B4-BE49-F238E27FC236}">
                <a16:creationId xmlns:a16="http://schemas.microsoft.com/office/drawing/2014/main" id="{BFE8A4B1-434F-4290-B785-80D9E957FF95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 flipH="1">
            <a:off x="10829396" y="447439"/>
            <a:ext cx="1201105" cy="962449"/>
          </a:xfrm>
          <a:prstGeom prst="rect">
            <a:avLst/>
          </a:prstGeom>
        </p:spPr>
      </p:pic>
      <p:pic>
        <p:nvPicPr>
          <p:cNvPr id="9" name="그래픽 8">
            <a:extLst>
              <a:ext uri="{FF2B5EF4-FFF2-40B4-BE49-F238E27FC236}">
                <a16:creationId xmlns:a16="http://schemas.microsoft.com/office/drawing/2014/main" id="{7B7BA649-C0FE-4BD5-AEAA-FEAD84DD64B6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 flipH="1">
            <a:off x="247819" y="302680"/>
            <a:ext cx="226919" cy="1384987"/>
          </a:xfrm>
          <a:prstGeom prst="rect">
            <a:avLst/>
          </a:prstGeom>
        </p:spPr>
      </p:pic>
      <p:sp>
        <p:nvSpPr>
          <p:cNvPr id="12" name="그림 개체 틀 8">
            <a:extLst>
              <a:ext uri="{FF2B5EF4-FFF2-40B4-BE49-F238E27FC236}">
                <a16:creationId xmlns:a16="http://schemas.microsoft.com/office/drawing/2014/main" id="{3568A4D9-0651-43E6-B7D3-2B2933332FB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240532" y="1325444"/>
            <a:ext cx="5209432" cy="3222744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tIns="1152000" anchor="ctr" anchorCtr="1"/>
          <a:lstStyle>
            <a:lvl1pPr>
              <a:defRPr lang="ko-KR" altLang="en-US" sz="1600" dirty="0"/>
            </a:lvl1pPr>
          </a:lstStyle>
          <a:p>
            <a:pPr marR="0" lvl="0" fontAlgn="auto">
              <a:spcAft>
                <a:spcPts val="0"/>
              </a:spcAft>
              <a:buClrTx/>
              <a:buSzTx/>
              <a:tabLst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A8F316-F322-4A74-BE17-8367192F3139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FF4078AD-BA31-4BD2-80F0-0F1E0BB41377}" type="datetime1">
              <a:rPr lang="en-US" smtClean="0"/>
              <a:t>8/18/2021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909E5ED-7FC9-405C-98EF-45E2806436E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Group No - 05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04C71948-E7A8-48CA-A4BC-6EE9FBE71F0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3936F98-BB1B-41CE-B64A-3A3B4C7680FC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2553418E-14BA-40C3-A9EE-896310B4B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962296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raphic 3">
            <a:hlinkClick r:id="rId2"/>
            <a:extLst>
              <a:ext uri="{FF2B5EF4-FFF2-40B4-BE49-F238E27FC236}">
                <a16:creationId xmlns:a16="http://schemas.microsoft.com/office/drawing/2014/main" id="{04B3F24C-8076-43B5-ABC6-E61ABAF2BFA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64" name="TextBox 63">
            <a:hlinkClick r:id="rId5"/>
            <a:extLst>
              <a:ext uri="{FF2B5EF4-FFF2-40B4-BE49-F238E27FC236}">
                <a16:creationId xmlns:a16="http://schemas.microsoft.com/office/drawing/2014/main" id="{7FADBEA0-90F4-4856-90F0-4E579B74B931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DE8376-B4A6-4DAC-A3B6-B47A797F2A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0CD7D-87CA-40F9-BE3D-8778E054F365}" type="datetime1">
              <a:rPr lang="en-US" smtClean="0"/>
              <a:t>8/18/2021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8BF1127-9327-4A8E-9DD8-1111D836D4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No - 05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D5A69B-F2AE-49D5-8774-235BAC411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36F98-BB1B-41CE-B64A-3A3B4C7680FC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8D2B453-A41C-4E28-A74D-3EB82BEC0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711658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raphic 3">
            <a:hlinkClick r:id="rId2"/>
            <a:extLst>
              <a:ext uri="{FF2B5EF4-FFF2-40B4-BE49-F238E27FC236}">
                <a16:creationId xmlns:a16="http://schemas.microsoft.com/office/drawing/2014/main" id="{54035E15-3BAD-40F2-A07D-FDD930E72CF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22" name="TextBox 21">
            <a:hlinkClick r:id="rId5"/>
            <a:extLst>
              <a:ext uri="{FF2B5EF4-FFF2-40B4-BE49-F238E27FC236}">
                <a16:creationId xmlns:a16="http://schemas.microsoft.com/office/drawing/2014/main" id="{531AF0B9-76C4-4367-93BD-C5C7884E29F7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그림 개체 틀 4">
            <a:extLst>
              <a:ext uri="{FF2B5EF4-FFF2-40B4-BE49-F238E27FC236}">
                <a16:creationId xmlns:a16="http://schemas.microsoft.com/office/drawing/2014/main" id="{D1C3ACAA-CC85-4678-AFEF-4B49BFF41BB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6357257" cy="685800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936000" anchor="ctr" anchorCtr="1"/>
          <a:lstStyle>
            <a:lvl1pPr marL="0" indent="0">
              <a:buNone/>
              <a:defRPr sz="1600" b="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BEE25A1-037E-4034-9023-2BD4FBDC56B8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B424CFFD-9EB8-4633-871F-FDF3915EE2C0}" type="datetime1">
              <a:rPr lang="en-US" smtClean="0"/>
              <a:t>8/18/2021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8274B57-806F-4814-82DD-06E3FF69696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Group No - 05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8A42E2-38C5-4397-84A8-804BFD37D1A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3936F98-BB1B-41CE-B64A-3A3B4C7680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6871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TMON 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734245CE-0A1C-47B3-8E22-4BF7CB8D0E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D9BBF4D4-69FC-4CAB-87C8-798D9DA5F2FE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041D02F-C9D0-4E8C-B514-6EF9D42EC0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348D4-F7D7-47E7-9EED-C6CFE35B91C3}" type="datetime1">
              <a:rPr lang="en-US" smtClean="0"/>
              <a:t>8/18/2021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5AC24EE-31BC-44D1-B6AB-2DBE002B6C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No - 05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B0698D-C065-4637-BDB9-58268DC1A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36F98-BB1B-41CE-B64A-3A3B4C7680FC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03A4CEF-DA14-4348-A04E-206B7AE30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872780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C24D3F-B81B-46C8-B383-BD09882864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820042-8260-44A6-B414-D2CBFF5742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CCC69E-8776-4153-8702-FA99D29B37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CD181B-4380-4A4B-A2D0-6797BB39BF69}" type="datetime1">
              <a:rPr lang="en-US" smtClean="0"/>
              <a:t>8/18/2021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256CAD-6953-47F5-8A6E-263A6FFC9E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No - 05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E780DE-AF1E-4E2C-8F37-DC04CA713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951071-B202-47FD-B44A-FAE9CEF818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68903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D1D51-9A36-4A17-A79D-724EFE7FE8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114682-BE82-4E0A-AEEA-E33F1A677E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AE4A6B-E073-4665-8448-7FD09107A4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CA2CBA-FF5C-4F1C-B14A-91FA4964A1F6}" type="datetime1">
              <a:rPr lang="en-US" smtClean="0"/>
              <a:t>8/18/2021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132D38-B29D-49F4-8416-A72020B6EA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No - 05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A1F4A1-0650-4E27-A321-128FA0B0FE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951071-B202-47FD-B44A-FAE9CEF818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25764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4C0567-7B82-4EE0-A606-3AF435CAEF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9882C3-D4EF-48FF-BCC0-AD80F96616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C933BD-8445-47E1-A0FC-2C9B6EFC6F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36CC3-82FB-436C-A737-55D55051825E}" type="datetime1">
              <a:rPr lang="en-US" smtClean="0"/>
              <a:t>8/18/2021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CE7B5F-A8C7-4DD5-B09A-D34F68AA09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No - 05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AD824A-0DC0-49DF-8782-DB4B86870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951071-B202-47FD-B44A-FAE9CEF818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99989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ACD950-C990-400B-8D90-0E8FEF9770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2143A0-D050-463E-9D69-DBD4D6CB699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E3ED2E-E37A-4FEC-BAE0-4E0F0D78DD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70F2E1-B7CF-4160-B771-6FC562D325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DD701-C0A5-4B06-A420-5066D3059E91}" type="datetime1">
              <a:rPr lang="en-US" smtClean="0"/>
              <a:t>8/18/2021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3AEEA8-FD83-494B-84F9-EF79D8BEDA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No - 05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C9E66E-3828-4F3C-B38A-42F92C16E5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951071-B202-47FD-B44A-FAE9CEF818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05584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61B03-C81E-49B2-BADB-2A521CCA2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56D387-6375-41D8-B924-61F29C6E99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7B45B0-7359-4F5D-845F-B2D2B3AC3B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7B15C36-A194-4610-9864-AB80DBD2108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367DC29-3173-4759-ACB4-B333F9CD403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EF446A-9987-41F2-8CA2-4532D0986B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C41805-3DE2-4DDD-B2E7-3A0FE98ECAE2}" type="datetime1">
              <a:rPr lang="en-US" smtClean="0"/>
              <a:t>8/18/2021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FD703F6-2F0A-4551-BF82-DD2D0EDD5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No - 05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5B151D1-65E4-4AA8-B1C3-59C4865A58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951071-B202-47FD-B44A-FAE9CEF818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42235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CE447F-CBCF-4324-88D7-BA36A32C79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BEC8AF-BC4E-4509-B4C0-50F799E800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632FF9-4277-4D40-83F2-0B2D59FEADED}" type="datetime1">
              <a:rPr lang="en-US" smtClean="0"/>
              <a:t>8/18/2021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614003-47D0-442E-91D0-DCA2A93818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No - 05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429D8D-A59F-4AAE-9F44-E215E75952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951071-B202-47FD-B44A-FAE9CEF818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36692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F7D833F-A5AC-447E-9863-931A5C6A11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0C882-A270-4478-82A8-6572B7C31920}" type="datetime1">
              <a:rPr lang="en-US" smtClean="0"/>
              <a:t>8/18/2021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49BD946-DE67-4353-BAB4-1203325337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No - 05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A32D2A-1720-4265-8272-CA0B3B4394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951071-B202-47FD-B44A-FAE9CEF818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64474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8F10A-C245-4D4F-B84A-FBDC303237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B4D066-7B60-438D-B41C-32FCF1A9CF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6FBD4E-808B-4F88-8BD9-2FEB4EEEC2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037C32-5D8A-4E37-B4FA-9268E4D9F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05B3F-832D-444D-8DA8-23E08A4EC534}" type="datetime1">
              <a:rPr lang="en-US" smtClean="0"/>
              <a:t>8/18/2021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BFA497-F033-41BC-9B76-7910ADBC24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No - 05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A01FD8-2455-401D-AB1C-6445C95E0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951071-B202-47FD-B44A-FAE9CEF818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79505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405B6-99DD-43B4-8076-D6B1943A5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330CA23-B750-43F5-A31F-E3A24A7FFFD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C32303-343A-4B7A-AD58-50EB5DC20E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B531EA-B16F-473E-9BC7-341DB1E20B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43BCF-CB6A-44DF-A7CD-4FC37C5EC339}" type="datetime1">
              <a:rPr lang="en-US" smtClean="0"/>
              <a:t>8/18/2021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4AFFB6-09E3-4A22-8AED-799F4DA4F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No - 05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FD5486-4B77-46D3-A560-E417D6BDD2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951071-B202-47FD-B44A-FAE9CEF818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7293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raphic 3">
            <a:hlinkClick r:id="rId2"/>
            <a:extLst>
              <a:ext uri="{FF2B5EF4-FFF2-40B4-BE49-F238E27FC236}">
                <a16:creationId xmlns:a16="http://schemas.microsoft.com/office/drawing/2014/main" id="{54035E15-3BAD-40F2-A07D-FDD930E72CF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22" name="TextBox 21">
            <a:hlinkClick r:id="rId5"/>
            <a:extLst>
              <a:ext uri="{FF2B5EF4-FFF2-40B4-BE49-F238E27FC236}">
                <a16:creationId xmlns:a16="http://schemas.microsoft.com/office/drawing/2014/main" id="{531AF0B9-76C4-4367-93BD-C5C7884E29F7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그래픽 14">
            <a:extLst>
              <a:ext uri="{FF2B5EF4-FFF2-40B4-BE49-F238E27FC236}">
                <a16:creationId xmlns:a16="http://schemas.microsoft.com/office/drawing/2014/main" id="{D66354F6-F827-48F3-9A24-94CC848ED402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0" y="0"/>
            <a:ext cx="10272831" cy="6858000"/>
          </a:xfrm>
          <a:prstGeom prst="rect">
            <a:avLst/>
          </a:prstGeom>
        </p:spPr>
      </p:pic>
      <p:pic>
        <p:nvPicPr>
          <p:cNvPr id="16" name="그래픽 15">
            <a:extLst>
              <a:ext uri="{FF2B5EF4-FFF2-40B4-BE49-F238E27FC236}">
                <a16:creationId xmlns:a16="http://schemas.microsoft.com/office/drawing/2014/main" id="{122D7695-8C8D-42BF-92E5-0BCAFE2784F2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10800000">
            <a:off x="9838200" y="307665"/>
            <a:ext cx="821602" cy="1686240"/>
          </a:xfrm>
          <a:prstGeom prst="rect">
            <a:avLst/>
          </a:prstGeom>
        </p:spPr>
      </p:pic>
      <p:pic>
        <p:nvPicPr>
          <p:cNvPr id="17" name="그래픽 16">
            <a:extLst>
              <a:ext uri="{FF2B5EF4-FFF2-40B4-BE49-F238E27FC236}">
                <a16:creationId xmlns:a16="http://schemas.microsoft.com/office/drawing/2014/main" id="{ABBFBB97-D89C-4CE9-8A40-89DD76BC1E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 l="26877"/>
          <a:stretch/>
        </p:blipFill>
        <p:spPr>
          <a:xfrm>
            <a:off x="0" y="162906"/>
            <a:ext cx="1052790" cy="289517"/>
          </a:xfrm>
          <a:prstGeom prst="rect">
            <a:avLst/>
          </a:prstGeom>
        </p:spPr>
      </p:pic>
      <p:pic>
        <p:nvPicPr>
          <p:cNvPr id="23" name="그래픽 22">
            <a:extLst>
              <a:ext uri="{FF2B5EF4-FFF2-40B4-BE49-F238E27FC236}">
                <a16:creationId xmlns:a16="http://schemas.microsoft.com/office/drawing/2014/main" id="{9C6E5FD3-E2D8-4D30-B3BB-87BA11E351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 l="31596"/>
          <a:stretch/>
        </p:blipFill>
        <p:spPr>
          <a:xfrm>
            <a:off x="-7468" y="752483"/>
            <a:ext cx="821602" cy="962449"/>
          </a:xfrm>
          <a:prstGeom prst="rect">
            <a:avLst/>
          </a:prstGeom>
        </p:spPr>
      </p:pic>
      <p:pic>
        <p:nvPicPr>
          <p:cNvPr id="24" name="그래픽 23">
            <a:extLst>
              <a:ext uri="{FF2B5EF4-FFF2-40B4-BE49-F238E27FC236}">
                <a16:creationId xmlns:a16="http://schemas.microsoft.com/office/drawing/2014/main" id="{A4B45527-2EBD-4F6D-85D2-648F4A0495B1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1469371" y="329945"/>
            <a:ext cx="226919" cy="1384987"/>
          </a:xfrm>
          <a:prstGeom prst="rect">
            <a:avLst/>
          </a:prstGeom>
        </p:spPr>
      </p:pic>
      <p:pic>
        <p:nvPicPr>
          <p:cNvPr id="26" name="그래픽 25">
            <a:extLst>
              <a:ext uri="{FF2B5EF4-FFF2-40B4-BE49-F238E27FC236}">
                <a16:creationId xmlns:a16="http://schemas.microsoft.com/office/drawing/2014/main" id="{86861806-3A52-4EC3-8DF6-3CFCFC6B323C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6165836" y="5157047"/>
            <a:ext cx="1439760" cy="1416825"/>
          </a:xfrm>
          <a:prstGeom prst="rect">
            <a:avLst/>
          </a:prstGeom>
        </p:spPr>
      </p:pic>
      <p:sp>
        <p:nvSpPr>
          <p:cNvPr id="27" name="그림 개체 틀 4">
            <a:extLst>
              <a:ext uri="{FF2B5EF4-FFF2-40B4-BE49-F238E27FC236}">
                <a16:creationId xmlns:a16="http://schemas.microsoft.com/office/drawing/2014/main" id="{6F636F1F-877B-4C82-87FF-E27FF755637B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164286" y="1415886"/>
            <a:ext cx="4026228" cy="4026228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4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73F7615-22E8-4658-A076-B31F372E1786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38AD2764-D6A8-46A2-BA9F-7368F0586930}" type="datetime1">
              <a:rPr lang="en-US" smtClean="0"/>
              <a:t>8/18/2021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1FC5EBE-B9FF-4DD8-A08D-D2F469B4AF0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Group No - 05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8B0803-1C49-4B7D-92F4-BD46E0432651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73936F98-BB1B-41CE-B64A-3A3B4C7680FC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4F210EB-A9CC-4663-927C-E41DD2DA4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021695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4B902-615B-4436-A9D3-A4C8A473EF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73607C0-7CF1-4CB0-8C0D-E78537CE45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8FAF16-DCB3-4094-BB32-728AD0AB89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9E1F7-3D44-4DE7-B956-F8F3EFFEA3F8}" type="datetime1">
              <a:rPr lang="en-US" smtClean="0"/>
              <a:t>8/18/2021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FE1050-99E0-43E6-94C2-74A742F4C1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No - 05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D3B653-2C03-40AD-9256-E56B0B600B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951071-B202-47FD-B44A-FAE9CEF818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74357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105DFA2-682C-4A5D-A438-3423B7ED326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56648A-3260-43FC-9D1F-974EFB6BDD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30612C-6887-4B8B-B7BB-97CD669CCC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9BEE3-2781-41C0-BCAA-3F4F065BE642}" type="datetime1">
              <a:rPr lang="en-US" smtClean="0"/>
              <a:t>8/18/2021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E99F37-55CE-4C16-B706-E283ED156B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No - 05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1B4C86-D1F7-4B6D-A036-313001D0B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951071-B202-47FD-B44A-FAE9CEF818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7797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raphic 3">
            <a:hlinkClick r:id="rId2"/>
            <a:extLst>
              <a:ext uri="{FF2B5EF4-FFF2-40B4-BE49-F238E27FC236}">
                <a16:creationId xmlns:a16="http://schemas.microsoft.com/office/drawing/2014/main" id="{54035E15-3BAD-40F2-A07D-FDD930E72CF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22" name="TextBox 21">
            <a:hlinkClick r:id="rId5"/>
            <a:extLst>
              <a:ext uri="{FF2B5EF4-FFF2-40B4-BE49-F238E27FC236}">
                <a16:creationId xmlns:a16="http://schemas.microsoft.com/office/drawing/2014/main" id="{531AF0B9-76C4-4367-93BD-C5C7884E29F7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그래픽 13">
            <a:extLst>
              <a:ext uri="{FF2B5EF4-FFF2-40B4-BE49-F238E27FC236}">
                <a16:creationId xmlns:a16="http://schemas.microsoft.com/office/drawing/2014/main" id="{A72AE05D-6DBF-429A-9B1F-FCFAF1BD8DC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 l="324" r="324" b="2601"/>
          <a:stretch/>
        </p:blipFill>
        <p:spPr>
          <a:xfrm>
            <a:off x="-1" y="5771028"/>
            <a:ext cx="12192001" cy="1086972"/>
          </a:xfrm>
          <a:prstGeom prst="rect">
            <a:avLst/>
          </a:prstGeom>
        </p:spPr>
      </p:pic>
      <p:pic>
        <p:nvPicPr>
          <p:cNvPr id="15" name="그래픽 14">
            <a:extLst>
              <a:ext uri="{FF2B5EF4-FFF2-40B4-BE49-F238E27FC236}">
                <a16:creationId xmlns:a16="http://schemas.microsoft.com/office/drawing/2014/main" id="{CDB4CBF6-0439-47EE-92FD-6A5F6DE7FF9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 t="29898" r="50000"/>
          <a:stretch/>
        </p:blipFill>
        <p:spPr>
          <a:xfrm>
            <a:off x="11781199" y="-1"/>
            <a:ext cx="410801" cy="1182083"/>
          </a:xfrm>
          <a:prstGeom prst="rect">
            <a:avLst/>
          </a:prstGeom>
        </p:spPr>
      </p:pic>
      <p:pic>
        <p:nvPicPr>
          <p:cNvPr id="16" name="그래픽 15">
            <a:extLst>
              <a:ext uri="{FF2B5EF4-FFF2-40B4-BE49-F238E27FC236}">
                <a16:creationId xmlns:a16="http://schemas.microsoft.com/office/drawing/2014/main" id="{B946BAEF-6068-4CFB-9698-11D439E5F48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 l="50000"/>
          <a:stretch/>
        </p:blipFill>
        <p:spPr>
          <a:xfrm>
            <a:off x="0" y="194204"/>
            <a:ext cx="719880" cy="289517"/>
          </a:xfrm>
          <a:prstGeom prst="rect">
            <a:avLst/>
          </a:prstGeom>
        </p:spPr>
      </p:pic>
      <p:pic>
        <p:nvPicPr>
          <p:cNvPr id="17" name="그래픽 16">
            <a:extLst>
              <a:ext uri="{FF2B5EF4-FFF2-40B4-BE49-F238E27FC236}">
                <a16:creationId xmlns:a16="http://schemas.microsoft.com/office/drawing/2014/main" id="{EB8001D2-9FF4-4150-AAE3-A019A1AD7D4B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394907" y="338963"/>
            <a:ext cx="1201105" cy="962449"/>
          </a:xfrm>
          <a:prstGeom prst="rect">
            <a:avLst/>
          </a:prstGeom>
        </p:spPr>
      </p:pic>
      <p:pic>
        <p:nvPicPr>
          <p:cNvPr id="18" name="그래픽 17">
            <a:extLst>
              <a:ext uri="{FF2B5EF4-FFF2-40B4-BE49-F238E27FC236}">
                <a16:creationId xmlns:a16="http://schemas.microsoft.com/office/drawing/2014/main" id="{222C40EF-4B7C-4A85-BC89-A2C33AA2C2F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 b="64184"/>
          <a:stretch/>
        </p:blipFill>
        <p:spPr>
          <a:xfrm flipV="1">
            <a:off x="1220947" y="-2"/>
            <a:ext cx="226919" cy="496044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6B22BF8-F41A-4BB6-800F-0F6B27B0E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0AA32-9C57-41D1-B430-A373AFB5509E}" type="datetime1">
              <a:rPr lang="en-US" smtClean="0"/>
              <a:t>8/18/2021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D11535-D5A7-488F-8ADA-DA132DD85E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No - 05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96E529-7611-4AB6-9C86-9AD9ADC78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36F98-BB1B-41CE-B64A-3A3B4C7680FC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D557D19-6550-4135-A8B8-7E871684F7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93284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raphic 3">
            <a:hlinkClick r:id="rId2"/>
            <a:extLst>
              <a:ext uri="{FF2B5EF4-FFF2-40B4-BE49-F238E27FC236}">
                <a16:creationId xmlns:a16="http://schemas.microsoft.com/office/drawing/2014/main" id="{54035E15-3BAD-40F2-A07D-FDD930E72CF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22" name="TextBox 21">
            <a:hlinkClick r:id="rId5"/>
            <a:extLst>
              <a:ext uri="{FF2B5EF4-FFF2-40B4-BE49-F238E27FC236}">
                <a16:creationId xmlns:a16="http://schemas.microsoft.com/office/drawing/2014/main" id="{531AF0B9-76C4-4367-93BD-C5C7884E29F7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그림 개체 틀 4">
            <a:extLst>
              <a:ext uri="{FF2B5EF4-FFF2-40B4-BE49-F238E27FC236}">
                <a16:creationId xmlns:a16="http://schemas.microsoft.com/office/drawing/2014/main" id="{8AE7F472-43CE-4BA0-B8F2-D934B90DC52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924800" y="0"/>
            <a:ext cx="4267200" cy="685800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1404000" anchor="ctr" anchorCtr="1"/>
          <a:lstStyle>
            <a:lvl1pPr marL="0" indent="0">
              <a:buNone/>
              <a:defRPr sz="1600" b="0"/>
            </a:lvl1pPr>
          </a:lstStyle>
          <a:p>
            <a:r>
              <a:rPr lang="en-US" altLang="ko-KR" dirty="0"/>
              <a:t>Click icon to</a:t>
            </a:r>
          </a:p>
          <a:p>
            <a:r>
              <a:rPr lang="en-US" altLang="ko-KR" dirty="0"/>
              <a:t>add picture</a:t>
            </a:r>
            <a:endParaRPr lang="ko-KR" alt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508B91D-B0ED-40CC-A726-DD5B0B45CA08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A9F2AC5E-AD18-4B15-91AF-33433915C009}" type="datetime1">
              <a:rPr lang="en-US" smtClean="0"/>
              <a:t>8/18/2021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F01CE81-50CB-473C-AEAC-B4FC90393B3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Group No - 05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087F42-2278-4342-BAA9-65A67965945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3936F98-BB1B-41CE-B64A-3A3B4C7680FC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9658710-F82E-45E3-8B88-45520D2F9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004560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그림 개체 틀 4">
            <a:extLst>
              <a:ext uri="{FF2B5EF4-FFF2-40B4-BE49-F238E27FC236}">
                <a16:creationId xmlns:a16="http://schemas.microsoft.com/office/drawing/2014/main" id="{0A27DFED-1760-4EAA-94D6-A65834821E3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048618" y="732971"/>
            <a:ext cx="3499134" cy="5392058"/>
          </a:xfrm>
          <a:prstGeom prst="roundRect">
            <a:avLst>
              <a:gd name="adj" fmla="val 5727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6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21" name="Graphic 3">
            <a:hlinkClick r:id="rId2"/>
            <a:extLst>
              <a:ext uri="{FF2B5EF4-FFF2-40B4-BE49-F238E27FC236}">
                <a16:creationId xmlns:a16="http://schemas.microsoft.com/office/drawing/2014/main" id="{54035E15-3BAD-40F2-A07D-FDD930E72CF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22" name="TextBox 21">
            <a:hlinkClick r:id="rId5"/>
            <a:extLst>
              <a:ext uri="{FF2B5EF4-FFF2-40B4-BE49-F238E27FC236}">
                <a16:creationId xmlns:a16="http://schemas.microsoft.com/office/drawing/2014/main" id="{531AF0B9-76C4-4367-93BD-C5C7884E29F7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그래픽 11">
            <a:extLst>
              <a:ext uri="{FF2B5EF4-FFF2-40B4-BE49-F238E27FC236}">
                <a16:creationId xmlns:a16="http://schemas.microsoft.com/office/drawing/2014/main" id="{3584989A-9C87-4AA4-884B-AA0DD140255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 t="69098"/>
          <a:stretch/>
        </p:blipFill>
        <p:spPr>
          <a:xfrm>
            <a:off x="4958689" y="0"/>
            <a:ext cx="821602" cy="521084"/>
          </a:xfrm>
          <a:prstGeom prst="rect">
            <a:avLst/>
          </a:prstGeom>
        </p:spPr>
      </p:pic>
      <p:pic>
        <p:nvPicPr>
          <p:cNvPr id="13" name="그래픽 12">
            <a:extLst>
              <a:ext uri="{FF2B5EF4-FFF2-40B4-BE49-F238E27FC236}">
                <a16:creationId xmlns:a16="http://schemas.microsoft.com/office/drawing/2014/main" id="{25AAA49E-0D36-4DD0-9A1D-978806CC4C4C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367370" y="266547"/>
            <a:ext cx="1439761" cy="289517"/>
          </a:xfrm>
          <a:prstGeom prst="rect">
            <a:avLst/>
          </a:prstGeom>
        </p:spPr>
      </p:pic>
      <p:pic>
        <p:nvPicPr>
          <p:cNvPr id="14" name="그래픽 13">
            <a:extLst>
              <a:ext uri="{FF2B5EF4-FFF2-40B4-BE49-F238E27FC236}">
                <a16:creationId xmlns:a16="http://schemas.microsoft.com/office/drawing/2014/main" id="{E86AE2CA-2EBF-4113-98E9-C5430B2360B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 b="35062"/>
          <a:stretch/>
        </p:blipFill>
        <p:spPr>
          <a:xfrm>
            <a:off x="10787219" y="6233011"/>
            <a:ext cx="1201105" cy="62499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65AD399-CADB-484A-BC0A-A24B6E2CA70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8F1DA1-671E-413F-B280-5072D6040DB1}" type="datetime1">
              <a:rPr lang="en-US" smtClean="0"/>
              <a:t>8/18/2021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F68E37B-6611-4F50-9515-F6C7346E5E1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Group No - 05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BF424E-99DA-4E88-BC9F-1C74F242F58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3936F98-BB1B-41CE-B64A-3A3B4C7680FC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BC7A955-9466-4C47-AB4E-CA62AFD85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587022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raphic 3">
            <a:hlinkClick r:id="rId2"/>
            <a:extLst>
              <a:ext uri="{FF2B5EF4-FFF2-40B4-BE49-F238E27FC236}">
                <a16:creationId xmlns:a16="http://schemas.microsoft.com/office/drawing/2014/main" id="{54035E15-3BAD-40F2-A07D-FDD930E72CF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22" name="TextBox 21">
            <a:hlinkClick r:id="rId5"/>
            <a:extLst>
              <a:ext uri="{FF2B5EF4-FFF2-40B4-BE49-F238E27FC236}">
                <a16:creationId xmlns:a16="http://schemas.microsoft.com/office/drawing/2014/main" id="{531AF0B9-76C4-4367-93BD-C5C7884E29F7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그래픽 9">
            <a:extLst>
              <a:ext uri="{FF2B5EF4-FFF2-40B4-BE49-F238E27FC236}">
                <a16:creationId xmlns:a16="http://schemas.microsoft.com/office/drawing/2014/main" id="{7E836B24-6F93-4E84-A8EB-3305EF3A16A2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H="1">
            <a:off x="0" y="0"/>
            <a:ext cx="7852809" cy="6858000"/>
          </a:xfrm>
          <a:prstGeom prst="rect">
            <a:avLst/>
          </a:prstGeom>
        </p:spPr>
      </p:pic>
      <p:pic>
        <p:nvPicPr>
          <p:cNvPr id="11" name="그래픽 10">
            <a:extLst>
              <a:ext uri="{FF2B5EF4-FFF2-40B4-BE49-F238E27FC236}">
                <a16:creationId xmlns:a16="http://schemas.microsoft.com/office/drawing/2014/main" id="{556CA213-3A3A-4399-B64A-49623D84467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 t="46031"/>
          <a:stretch/>
        </p:blipFill>
        <p:spPr>
          <a:xfrm flipH="1">
            <a:off x="4542804" y="-1"/>
            <a:ext cx="821602" cy="910049"/>
          </a:xfrm>
          <a:prstGeom prst="rect">
            <a:avLst/>
          </a:prstGeom>
        </p:spPr>
      </p:pic>
      <p:pic>
        <p:nvPicPr>
          <p:cNvPr id="13" name="그래픽 12">
            <a:extLst>
              <a:ext uri="{FF2B5EF4-FFF2-40B4-BE49-F238E27FC236}">
                <a16:creationId xmlns:a16="http://schemas.microsoft.com/office/drawing/2014/main" id="{E33C0673-70A0-480C-9641-6A89988C46DD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flipH="1">
            <a:off x="6797007" y="5733528"/>
            <a:ext cx="1201105" cy="962449"/>
          </a:xfrm>
          <a:prstGeom prst="rect">
            <a:avLst/>
          </a:prstGeom>
        </p:spPr>
      </p:pic>
      <p:pic>
        <p:nvPicPr>
          <p:cNvPr id="16" name="그래픽 15">
            <a:extLst>
              <a:ext uri="{FF2B5EF4-FFF2-40B4-BE49-F238E27FC236}">
                <a16:creationId xmlns:a16="http://schemas.microsoft.com/office/drawing/2014/main" id="{09F53AB1-F27C-4698-A9A1-179B62BDEA5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 l="63021" t="6202"/>
          <a:stretch/>
        </p:blipFill>
        <p:spPr>
          <a:xfrm flipH="1">
            <a:off x="11659586" y="0"/>
            <a:ext cx="532414" cy="1328944"/>
          </a:xfrm>
          <a:prstGeom prst="rect">
            <a:avLst/>
          </a:prstGeom>
        </p:spPr>
      </p:pic>
      <p:sp>
        <p:nvSpPr>
          <p:cNvPr id="17" name="그림 개체 틀 2">
            <a:extLst>
              <a:ext uri="{FF2B5EF4-FFF2-40B4-BE49-F238E27FC236}">
                <a16:creationId xmlns:a16="http://schemas.microsoft.com/office/drawing/2014/main" id="{ADDE1AAF-89CC-4491-98DD-A7DF136C2417}"/>
              </a:ext>
            </a:extLst>
          </p:cNvPr>
          <p:cNvSpPr>
            <a:spLocks noGrp="1"/>
          </p:cNvSpPr>
          <p:nvPr userDrawn="1">
            <p:ph type="pic" sz="quarter" idx="15" hasCustomPrompt="1"/>
          </p:nvPr>
        </p:nvSpPr>
        <p:spPr>
          <a:xfrm>
            <a:off x="805374" y="1559218"/>
            <a:ext cx="3737430" cy="3739564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720000" anchor="ctr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7E4CD24-0940-47AA-9CC5-BB15D3E8798B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A841DE2E-D3E8-4382-8BDE-89E70C5E79F9}" type="datetime1">
              <a:rPr lang="en-US" smtClean="0"/>
              <a:t>8/18/2021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ADDA313-F172-42C6-9F1F-D0A99A69EDDE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Group No - 05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110EF9-A96A-4393-9E3A-8927CDE1BFE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73936F98-BB1B-41CE-B64A-3A3B4C7680FC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73330CD-E895-48EF-8DA1-524D39F437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248068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raphic 3">
            <a:hlinkClick r:id="rId2"/>
            <a:extLst>
              <a:ext uri="{FF2B5EF4-FFF2-40B4-BE49-F238E27FC236}">
                <a16:creationId xmlns:a16="http://schemas.microsoft.com/office/drawing/2014/main" id="{54035E15-3BAD-40F2-A07D-FDD930E72CF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22" name="TextBox 21">
            <a:hlinkClick r:id="rId5"/>
            <a:extLst>
              <a:ext uri="{FF2B5EF4-FFF2-40B4-BE49-F238E27FC236}">
                <a16:creationId xmlns:a16="http://schemas.microsoft.com/office/drawing/2014/main" id="{531AF0B9-76C4-4367-93BD-C5C7884E29F7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그래픽 4">
            <a:extLst>
              <a:ext uri="{FF2B5EF4-FFF2-40B4-BE49-F238E27FC236}">
                <a16:creationId xmlns:a16="http://schemas.microsoft.com/office/drawing/2014/main" id="{03BC7534-6267-40FE-BDC5-01F2FA5988EE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650070" y="5046550"/>
            <a:ext cx="2541930" cy="1811450"/>
          </a:xfrm>
          <a:prstGeom prst="rect">
            <a:avLst/>
          </a:prstGeom>
        </p:spPr>
      </p:pic>
      <p:pic>
        <p:nvPicPr>
          <p:cNvPr id="6" name="그래픽 5">
            <a:extLst>
              <a:ext uri="{FF2B5EF4-FFF2-40B4-BE49-F238E27FC236}">
                <a16:creationId xmlns:a16="http://schemas.microsoft.com/office/drawing/2014/main" id="{8CFF2D9A-0A67-4535-832D-00C4653E96AB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flipV="1">
            <a:off x="0" y="0"/>
            <a:ext cx="2905869" cy="1650433"/>
          </a:xfrm>
          <a:prstGeom prst="rect">
            <a:avLst/>
          </a:prstGeom>
        </p:spPr>
      </p:pic>
      <p:pic>
        <p:nvPicPr>
          <p:cNvPr id="7" name="그래픽 6">
            <a:extLst>
              <a:ext uri="{FF2B5EF4-FFF2-40B4-BE49-F238E27FC236}">
                <a16:creationId xmlns:a16="http://schemas.microsoft.com/office/drawing/2014/main" id="{CA973A8E-E571-4954-9F55-182C5CA6EE10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973951" y="4540602"/>
            <a:ext cx="821602" cy="1686240"/>
          </a:xfrm>
          <a:prstGeom prst="rect">
            <a:avLst/>
          </a:prstGeom>
        </p:spPr>
      </p:pic>
      <p:pic>
        <p:nvPicPr>
          <p:cNvPr id="8" name="그래픽 7">
            <a:extLst>
              <a:ext uri="{FF2B5EF4-FFF2-40B4-BE49-F238E27FC236}">
                <a16:creationId xmlns:a16="http://schemas.microsoft.com/office/drawing/2014/main" id="{068058B5-38C5-4EFF-931F-ED1AA9C58A78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389382" y="282495"/>
            <a:ext cx="1439761" cy="289517"/>
          </a:xfrm>
          <a:prstGeom prst="rect">
            <a:avLst/>
          </a:prstGeom>
        </p:spPr>
      </p:pic>
      <p:pic>
        <p:nvPicPr>
          <p:cNvPr id="9" name="그래픽 8">
            <a:extLst>
              <a:ext uri="{FF2B5EF4-FFF2-40B4-BE49-F238E27FC236}">
                <a16:creationId xmlns:a16="http://schemas.microsoft.com/office/drawing/2014/main" id="{B58D069A-FE3E-4A28-82AE-A877315E37B8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0845" y="1127760"/>
            <a:ext cx="1201105" cy="962449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02B90D5-782C-42AC-B8DD-64C7DE2D21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641CBE-6CAC-4582-9A6F-08353BFAD6C3}" type="datetime1">
              <a:rPr lang="en-US" smtClean="0"/>
              <a:t>8/18/2021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6DE7D0E-E068-41CE-A9BC-6297B8CEDB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No - 05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5F604D-6D52-42DA-BA78-7852C3935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36F98-BB1B-41CE-B64A-3A3B4C7680FC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E234749A-1AE9-4303-9396-BA5AEDD0D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169892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래픽 9">
            <a:extLst>
              <a:ext uri="{FF2B5EF4-FFF2-40B4-BE49-F238E27FC236}">
                <a16:creationId xmlns:a16="http://schemas.microsoft.com/office/drawing/2014/main" id="{52AF49AF-A051-40B6-B590-19F57F1CB84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67608" y="222600"/>
            <a:ext cx="1473528" cy="1366248"/>
          </a:xfrm>
          <a:prstGeom prst="rect">
            <a:avLst/>
          </a:prstGeom>
        </p:spPr>
      </p:pic>
      <p:pic>
        <p:nvPicPr>
          <p:cNvPr id="21" name="Graphic 3">
            <a:hlinkClick r:id="rId4"/>
            <a:extLst>
              <a:ext uri="{FF2B5EF4-FFF2-40B4-BE49-F238E27FC236}">
                <a16:creationId xmlns:a16="http://schemas.microsoft.com/office/drawing/2014/main" id="{54035E15-3BAD-40F2-A07D-FDD930E72CF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22" name="TextBox 21">
            <a:hlinkClick r:id="rId7"/>
            <a:extLst>
              <a:ext uri="{FF2B5EF4-FFF2-40B4-BE49-F238E27FC236}">
                <a16:creationId xmlns:a16="http://schemas.microsoft.com/office/drawing/2014/main" id="{531AF0B9-76C4-4367-93BD-C5C7884E29F7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8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그래픽 3">
            <a:extLst>
              <a:ext uri="{FF2B5EF4-FFF2-40B4-BE49-F238E27FC236}">
                <a16:creationId xmlns:a16="http://schemas.microsoft.com/office/drawing/2014/main" id="{AAC8F56F-270C-4830-99BE-2252C1C9064D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flipV="1">
            <a:off x="0" y="5046549"/>
            <a:ext cx="3071661" cy="1811451"/>
          </a:xfrm>
          <a:prstGeom prst="rect">
            <a:avLst/>
          </a:prstGeom>
        </p:spPr>
      </p:pic>
      <p:pic>
        <p:nvPicPr>
          <p:cNvPr id="5" name="그래픽 4">
            <a:extLst>
              <a:ext uri="{FF2B5EF4-FFF2-40B4-BE49-F238E27FC236}">
                <a16:creationId xmlns:a16="http://schemas.microsoft.com/office/drawing/2014/main" id="{F65643C5-7DC6-4C5E-BF6D-1AB801D27732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10800000" flipV="1">
            <a:off x="9429775" y="0"/>
            <a:ext cx="2762225" cy="1811450"/>
          </a:xfrm>
          <a:prstGeom prst="rect">
            <a:avLst/>
          </a:prstGeom>
        </p:spPr>
      </p:pic>
      <p:pic>
        <p:nvPicPr>
          <p:cNvPr id="6" name="그래픽 5">
            <a:extLst>
              <a:ext uri="{FF2B5EF4-FFF2-40B4-BE49-F238E27FC236}">
                <a16:creationId xmlns:a16="http://schemas.microsoft.com/office/drawing/2014/main" id="{040882D1-D7D2-4F16-B693-1E39155B806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 r="65365"/>
          <a:stretch/>
        </p:blipFill>
        <p:spPr>
          <a:xfrm>
            <a:off x="11907435" y="4776542"/>
            <a:ext cx="284565" cy="1686240"/>
          </a:xfrm>
          <a:prstGeom prst="rect">
            <a:avLst/>
          </a:prstGeom>
        </p:spPr>
      </p:pic>
      <p:pic>
        <p:nvPicPr>
          <p:cNvPr id="7" name="그래픽 6">
            <a:extLst>
              <a:ext uri="{FF2B5EF4-FFF2-40B4-BE49-F238E27FC236}">
                <a16:creationId xmlns:a16="http://schemas.microsoft.com/office/drawing/2014/main" id="{094B1027-D0F8-4615-8899-498484184F0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 l="64653"/>
          <a:stretch/>
        </p:blipFill>
        <p:spPr>
          <a:xfrm>
            <a:off x="0" y="0"/>
            <a:ext cx="508917" cy="289517"/>
          </a:xfrm>
          <a:prstGeom prst="rect">
            <a:avLst/>
          </a:prstGeom>
        </p:spPr>
      </p:pic>
      <p:pic>
        <p:nvPicPr>
          <p:cNvPr id="8" name="그래픽 7">
            <a:extLst>
              <a:ext uri="{FF2B5EF4-FFF2-40B4-BE49-F238E27FC236}">
                <a16:creationId xmlns:a16="http://schemas.microsoft.com/office/drawing/2014/main" id="{EC0C055E-FE21-49E3-B5E1-28B694367E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 l="50000"/>
          <a:stretch/>
        </p:blipFill>
        <p:spPr>
          <a:xfrm>
            <a:off x="0" y="3814093"/>
            <a:ext cx="600552" cy="962449"/>
          </a:xfrm>
          <a:prstGeom prst="rect">
            <a:avLst/>
          </a:prstGeom>
        </p:spPr>
      </p:pic>
      <p:pic>
        <p:nvPicPr>
          <p:cNvPr id="9" name="그래픽 8">
            <a:extLst>
              <a:ext uri="{FF2B5EF4-FFF2-40B4-BE49-F238E27FC236}">
                <a16:creationId xmlns:a16="http://schemas.microsoft.com/office/drawing/2014/main" id="{527DD358-DE42-4EBD-A9C3-AFC3BB2D8B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rcRect b="64868"/>
          <a:stretch/>
        </p:blipFill>
        <p:spPr>
          <a:xfrm>
            <a:off x="3145367" y="6371431"/>
            <a:ext cx="226919" cy="48657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44204B5-9E6B-459D-8FA4-B5EE01955A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6855B-A76C-4FFF-8934-E7C39C7FE934}" type="datetime1">
              <a:rPr lang="en-US" smtClean="0"/>
              <a:t>8/18/2021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EB2268A-403C-4DE5-A577-4046C023C8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No - 05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830C769-6EF5-47F7-84A7-1C551DBD8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36F98-BB1B-41CE-B64A-3A3B4C7680FC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7575FE44-F02C-4F2A-830B-898CA07AAF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187161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13" Type="http://schemas.openxmlformats.org/officeDocument/2006/relationships/slideLayout" Target="../slideLayouts/slideLayout13.xml" /><Relationship Id="rId18" Type="http://schemas.openxmlformats.org/officeDocument/2006/relationships/slideLayout" Target="../slideLayouts/slideLayout18.xml" /><Relationship Id="rId3" Type="http://schemas.openxmlformats.org/officeDocument/2006/relationships/slideLayout" Target="../slideLayouts/slideLayout3.xml" /><Relationship Id="rId21" Type="http://schemas.openxmlformats.org/officeDocument/2006/relationships/theme" Target="../theme/theme1.xml" /><Relationship Id="rId7" Type="http://schemas.openxmlformats.org/officeDocument/2006/relationships/slideLayout" Target="../slideLayouts/slideLayout7.xml" /><Relationship Id="rId12" Type="http://schemas.openxmlformats.org/officeDocument/2006/relationships/slideLayout" Target="../slideLayouts/slideLayout12.xml" /><Relationship Id="rId17" Type="http://schemas.openxmlformats.org/officeDocument/2006/relationships/slideLayout" Target="../slideLayouts/slideLayout17.xml" /><Relationship Id="rId2" Type="http://schemas.openxmlformats.org/officeDocument/2006/relationships/slideLayout" Target="../slideLayouts/slideLayout2.xml" /><Relationship Id="rId16" Type="http://schemas.openxmlformats.org/officeDocument/2006/relationships/slideLayout" Target="../slideLayouts/slideLayout16.xml" /><Relationship Id="rId20" Type="http://schemas.openxmlformats.org/officeDocument/2006/relationships/slideLayout" Target="../slideLayouts/slideLayout20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5" Type="http://schemas.openxmlformats.org/officeDocument/2006/relationships/slideLayout" Target="../slideLayouts/slideLayout15.xml" /><Relationship Id="rId10" Type="http://schemas.openxmlformats.org/officeDocument/2006/relationships/slideLayout" Target="../slideLayouts/slideLayout10.xml" /><Relationship Id="rId19" Type="http://schemas.openxmlformats.org/officeDocument/2006/relationships/slideLayout" Target="../slideLayouts/slideLayout19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Relationship Id="rId14" Type="http://schemas.openxmlformats.org/officeDocument/2006/relationships/slideLayout" Target="../slideLayouts/slideLayout14.xml" 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 /><Relationship Id="rId3" Type="http://schemas.openxmlformats.org/officeDocument/2006/relationships/slideLayout" Target="../slideLayouts/slideLayout23.xml" /><Relationship Id="rId7" Type="http://schemas.openxmlformats.org/officeDocument/2006/relationships/slideLayout" Target="../slideLayouts/slideLayout27.xml" /><Relationship Id="rId12" Type="http://schemas.openxmlformats.org/officeDocument/2006/relationships/theme" Target="../theme/theme2.xml" /><Relationship Id="rId2" Type="http://schemas.openxmlformats.org/officeDocument/2006/relationships/slideLayout" Target="../slideLayouts/slideLayout22.xml" /><Relationship Id="rId1" Type="http://schemas.openxmlformats.org/officeDocument/2006/relationships/slideLayout" Target="../slideLayouts/slideLayout21.xml" /><Relationship Id="rId6" Type="http://schemas.openxmlformats.org/officeDocument/2006/relationships/slideLayout" Target="../slideLayouts/slideLayout26.xml" /><Relationship Id="rId11" Type="http://schemas.openxmlformats.org/officeDocument/2006/relationships/slideLayout" Target="../slideLayouts/slideLayout31.xml" /><Relationship Id="rId5" Type="http://schemas.openxmlformats.org/officeDocument/2006/relationships/slideLayout" Target="../slideLayouts/slideLayout25.xml" /><Relationship Id="rId10" Type="http://schemas.openxmlformats.org/officeDocument/2006/relationships/slideLayout" Target="../slideLayouts/slideLayout30.xml" /><Relationship Id="rId4" Type="http://schemas.openxmlformats.org/officeDocument/2006/relationships/slideLayout" Target="../slideLayouts/slideLayout24.xml" /><Relationship Id="rId9" Type="http://schemas.openxmlformats.org/officeDocument/2006/relationships/slideLayout" Target="../slideLayouts/slideLayout2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540B587-BE2A-479E-A27F-593039D0F9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395842-3496-4CF3-8138-C1AF934054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33F1E8-E100-4C1A-B3AA-F0335205E04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B43FFA-FECB-44DF-A843-16C2B8CF9680}" type="datetime1">
              <a:rPr lang="en-US" smtClean="0"/>
              <a:t>8/18/2021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0863D2-47E0-4FE0-8743-B626153453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Group No - 05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552100-633E-4DE3-9637-CCC2836143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936F98-BB1B-41CE-B64A-3A3B4C7680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19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  <p:sldLayoutId id="2147483700" r:id="rId14"/>
    <p:sldLayoutId id="2147483701" r:id="rId15"/>
    <p:sldLayoutId id="2147483702" r:id="rId16"/>
    <p:sldLayoutId id="2147483703" r:id="rId17"/>
    <p:sldLayoutId id="2147483704" r:id="rId18"/>
    <p:sldLayoutId id="2147483687" r:id="rId19"/>
    <p:sldLayoutId id="2147483664" r:id="rId20"/>
  </p:sldLayoutIdLst>
  <p:hf hdr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8171C37-7A65-4336-91C0-E3BD8206F1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30FF74-2F76-4258-8C8D-E0F0D09DF2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7765F4-32E4-44E7-A192-766D4E16DB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1E9F47-9901-4069-801A-C17F4F7BF9E9}" type="datetime1">
              <a:rPr lang="en-US" smtClean="0"/>
              <a:t>8/18/2021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E34753-5EEB-4082-BD79-ACF2DABE6C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Group No - 05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7F3F93-1E5E-4C24-A254-93C0F0A0DE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951071-B202-47FD-B44A-FAE9CEF818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0906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 /><Relationship Id="rId13" Type="http://schemas.openxmlformats.org/officeDocument/2006/relationships/image" Target="../media/image44.svg" /><Relationship Id="rId3" Type="http://schemas.openxmlformats.org/officeDocument/2006/relationships/image" Target="../media/image8.svg" /><Relationship Id="rId7" Type="http://schemas.openxmlformats.org/officeDocument/2006/relationships/image" Target="../media/image12.svg" /><Relationship Id="rId12" Type="http://schemas.openxmlformats.org/officeDocument/2006/relationships/image" Target="../media/image43.png" /><Relationship Id="rId2" Type="http://schemas.openxmlformats.org/officeDocument/2006/relationships/image" Target="../media/image7.png" /><Relationship Id="rId16" Type="http://schemas.openxmlformats.org/officeDocument/2006/relationships/image" Target="../media/image45.png" /><Relationship Id="rId1" Type="http://schemas.openxmlformats.org/officeDocument/2006/relationships/slideLayout" Target="../slideLayouts/slideLayout1.xml" /><Relationship Id="rId6" Type="http://schemas.openxmlformats.org/officeDocument/2006/relationships/image" Target="../media/image11.png" /><Relationship Id="rId11" Type="http://schemas.openxmlformats.org/officeDocument/2006/relationships/image" Target="../media/image14.svg" /><Relationship Id="rId5" Type="http://schemas.openxmlformats.org/officeDocument/2006/relationships/image" Target="../media/image10.svg" /><Relationship Id="rId15" Type="http://schemas.openxmlformats.org/officeDocument/2006/relationships/image" Target="../media/image6.svg" /><Relationship Id="rId10" Type="http://schemas.openxmlformats.org/officeDocument/2006/relationships/image" Target="../media/image13.png" /><Relationship Id="rId4" Type="http://schemas.openxmlformats.org/officeDocument/2006/relationships/image" Target="../media/image9.png" /><Relationship Id="rId9" Type="http://schemas.openxmlformats.org/officeDocument/2006/relationships/image" Target="../media/image24.svg" /><Relationship Id="rId14" Type="http://schemas.openxmlformats.org/officeDocument/2006/relationships/image" Target="../media/image5.png" 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 /><Relationship Id="rId1" Type="http://schemas.openxmlformats.org/officeDocument/2006/relationships/slideLayout" Target="../slideLayouts/slideLayout9.xml" 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 /><Relationship Id="rId1" Type="http://schemas.openxmlformats.org/officeDocument/2006/relationships/slideLayout" Target="../slideLayouts/slideLayout9.xml" 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 /><Relationship Id="rId1" Type="http://schemas.openxmlformats.org/officeDocument/2006/relationships/slideLayout" Target="../slideLayouts/slideLayout9.xml" 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 /><Relationship Id="rId2" Type="http://schemas.openxmlformats.org/officeDocument/2006/relationships/image" Target="../media/image52.png" /><Relationship Id="rId1" Type="http://schemas.openxmlformats.org/officeDocument/2006/relationships/slideLayout" Target="../slideLayouts/slideLayout4.xml" /><Relationship Id="rId4" Type="http://schemas.openxmlformats.org/officeDocument/2006/relationships/image" Target="../media/image54.png" 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 /><Relationship Id="rId1" Type="http://schemas.openxmlformats.org/officeDocument/2006/relationships/slideLayout" Target="../slideLayouts/slideLayout9.xml" 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jpg" /><Relationship Id="rId3" Type="http://schemas.openxmlformats.org/officeDocument/2006/relationships/image" Target="../media/image57.svg" /><Relationship Id="rId7" Type="http://schemas.openxmlformats.org/officeDocument/2006/relationships/image" Target="../media/image14.svg" /><Relationship Id="rId2" Type="http://schemas.openxmlformats.org/officeDocument/2006/relationships/image" Target="../media/image56.png" /><Relationship Id="rId1" Type="http://schemas.openxmlformats.org/officeDocument/2006/relationships/slideLayout" Target="../slideLayouts/slideLayout2.xml" /><Relationship Id="rId6" Type="http://schemas.openxmlformats.org/officeDocument/2006/relationships/image" Target="../media/image13.png" /><Relationship Id="rId5" Type="http://schemas.openxmlformats.org/officeDocument/2006/relationships/image" Target="../media/image10.svg" /><Relationship Id="rId4" Type="http://schemas.openxmlformats.org/officeDocument/2006/relationships/image" Target="../media/image9.png" 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jpg" /><Relationship Id="rId3" Type="http://schemas.openxmlformats.org/officeDocument/2006/relationships/image" Target="../media/image57.svg" /><Relationship Id="rId7" Type="http://schemas.openxmlformats.org/officeDocument/2006/relationships/image" Target="../media/image14.svg" /><Relationship Id="rId2" Type="http://schemas.openxmlformats.org/officeDocument/2006/relationships/image" Target="../media/image56.png" /><Relationship Id="rId1" Type="http://schemas.openxmlformats.org/officeDocument/2006/relationships/slideLayout" Target="../slideLayouts/slideLayout2.xml" /><Relationship Id="rId6" Type="http://schemas.openxmlformats.org/officeDocument/2006/relationships/image" Target="../media/image13.png" /><Relationship Id="rId5" Type="http://schemas.openxmlformats.org/officeDocument/2006/relationships/image" Target="../media/image10.svg" /><Relationship Id="rId4" Type="http://schemas.openxmlformats.org/officeDocument/2006/relationships/image" Target="../media/image9.png" 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jpg" /><Relationship Id="rId3" Type="http://schemas.openxmlformats.org/officeDocument/2006/relationships/image" Target="../media/image57.svg" /><Relationship Id="rId7" Type="http://schemas.openxmlformats.org/officeDocument/2006/relationships/image" Target="../media/image14.svg" /><Relationship Id="rId2" Type="http://schemas.openxmlformats.org/officeDocument/2006/relationships/image" Target="../media/image56.png" /><Relationship Id="rId1" Type="http://schemas.openxmlformats.org/officeDocument/2006/relationships/slideLayout" Target="../slideLayouts/slideLayout2.xml" /><Relationship Id="rId6" Type="http://schemas.openxmlformats.org/officeDocument/2006/relationships/image" Target="../media/image13.png" /><Relationship Id="rId5" Type="http://schemas.openxmlformats.org/officeDocument/2006/relationships/image" Target="../media/image10.svg" /><Relationship Id="rId4" Type="http://schemas.openxmlformats.org/officeDocument/2006/relationships/image" Target="../media/image9.png" 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jpg" /><Relationship Id="rId3" Type="http://schemas.openxmlformats.org/officeDocument/2006/relationships/image" Target="../media/image57.svg" /><Relationship Id="rId7" Type="http://schemas.openxmlformats.org/officeDocument/2006/relationships/image" Target="../media/image14.svg" /><Relationship Id="rId2" Type="http://schemas.openxmlformats.org/officeDocument/2006/relationships/image" Target="../media/image56.png" /><Relationship Id="rId1" Type="http://schemas.openxmlformats.org/officeDocument/2006/relationships/slideLayout" Target="../slideLayouts/slideLayout2.xml" /><Relationship Id="rId6" Type="http://schemas.openxmlformats.org/officeDocument/2006/relationships/image" Target="../media/image13.png" /><Relationship Id="rId5" Type="http://schemas.openxmlformats.org/officeDocument/2006/relationships/image" Target="../media/image10.svg" /><Relationship Id="rId4" Type="http://schemas.openxmlformats.org/officeDocument/2006/relationships/image" Target="../media/image9.png" 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jpg" /><Relationship Id="rId3" Type="http://schemas.openxmlformats.org/officeDocument/2006/relationships/image" Target="../media/image57.svg" /><Relationship Id="rId7" Type="http://schemas.openxmlformats.org/officeDocument/2006/relationships/image" Target="../media/image14.svg" /><Relationship Id="rId2" Type="http://schemas.openxmlformats.org/officeDocument/2006/relationships/image" Target="../media/image56.png" /><Relationship Id="rId1" Type="http://schemas.openxmlformats.org/officeDocument/2006/relationships/slideLayout" Target="../slideLayouts/slideLayout2.xml" /><Relationship Id="rId6" Type="http://schemas.openxmlformats.org/officeDocument/2006/relationships/image" Target="../media/image13.png" /><Relationship Id="rId5" Type="http://schemas.openxmlformats.org/officeDocument/2006/relationships/image" Target="../media/image10.svg" /><Relationship Id="rId4" Type="http://schemas.openxmlformats.org/officeDocument/2006/relationships/image" Target="../media/image9.png" 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 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 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 /><Relationship Id="rId1" Type="http://schemas.openxmlformats.org/officeDocument/2006/relationships/slideLayout" Target="../slideLayouts/slideLayout9.xml" 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 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 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 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 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 /><Relationship Id="rId1" Type="http://schemas.openxmlformats.org/officeDocument/2006/relationships/slideLayout" Target="../slideLayouts/slideLayout9.xml" 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 /><Relationship Id="rId1" Type="http://schemas.openxmlformats.org/officeDocument/2006/relationships/slideLayout" Target="../slideLayouts/slideLayout20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래픽 10">
            <a:extLst>
              <a:ext uri="{FF2B5EF4-FFF2-40B4-BE49-F238E27FC236}">
                <a16:creationId xmlns:a16="http://schemas.microsoft.com/office/drawing/2014/main" id="{B4468F85-ADB2-49F0-BC62-C80CEABB0B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3322" y="54475"/>
            <a:ext cx="1439761" cy="289517"/>
          </a:xfrm>
          <a:prstGeom prst="rect">
            <a:avLst/>
          </a:prstGeom>
        </p:spPr>
      </p:pic>
      <p:pic>
        <p:nvPicPr>
          <p:cNvPr id="13" name="그래픽 12">
            <a:extLst>
              <a:ext uri="{FF2B5EF4-FFF2-40B4-BE49-F238E27FC236}">
                <a16:creationId xmlns:a16="http://schemas.microsoft.com/office/drawing/2014/main" id="{EC32EC3D-A332-455F-8128-3431333C4FB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39659"/>
          <a:stretch/>
        </p:blipFill>
        <p:spPr>
          <a:xfrm>
            <a:off x="-1" y="620532"/>
            <a:ext cx="724761" cy="962449"/>
          </a:xfrm>
          <a:prstGeom prst="rect">
            <a:avLst/>
          </a:prstGeom>
        </p:spPr>
      </p:pic>
      <p:pic>
        <p:nvPicPr>
          <p:cNvPr id="14" name="그래픽 13">
            <a:extLst>
              <a:ext uri="{FF2B5EF4-FFF2-40B4-BE49-F238E27FC236}">
                <a16:creationId xmlns:a16="http://schemas.microsoft.com/office/drawing/2014/main" id="{03A326BC-EE5A-4A48-881A-9FFFED6914C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b="38947"/>
          <a:stretch/>
        </p:blipFill>
        <p:spPr>
          <a:xfrm>
            <a:off x="8461830" y="6012425"/>
            <a:ext cx="226919" cy="845575"/>
          </a:xfrm>
          <a:prstGeom prst="rect">
            <a:avLst/>
          </a:prstGeom>
        </p:spPr>
      </p:pic>
      <p:pic>
        <p:nvPicPr>
          <p:cNvPr id="15" name="그래픽 14">
            <a:extLst>
              <a:ext uri="{FF2B5EF4-FFF2-40B4-BE49-F238E27FC236}">
                <a16:creationId xmlns:a16="http://schemas.microsoft.com/office/drawing/2014/main" id="{99F973D5-075D-43DA-B57A-9896320C651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988302" y="4360643"/>
            <a:ext cx="1473528" cy="1366248"/>
          </a:xfrm>
          <a:prstGeom prst="rect">
            <a:avLst/>
          </a:prstGeom>
        </p:spPr>
      </p:pic>
      <p:pic>
        <p:nvPicPr>
          <p:cNvPr id="16" name="그래픽 15">
            <a:extLst>
              <a:ext uri="{FF2B5EF4-FFF2-40B4-BE49-F238E27FC236}">
                <a16:creationId xmlns:a16="http://schemas.microsoft.com/office/drawing/2014/main" id="{6D3F3552-93F2-4F7D-8F51-AD39A00BCCEC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17645" b="42150"/>
          <a:stretch/>
        </p:blipFill>
        <p:spPr>
          <a:xfrm>
            <a:off x="0" y="6038362"/>
            <a:ext cx="1185715" cy="819638"/>
          </a:xfrm>
          <a:prstGeom prst="rect">
            <a:avLst/>
          </a:prstGeom>
        </p:spPr>
      </p:pic>
      <p:pic>
        <p:nvPicPr>
          <p:cNvPr id="9" name="그래픽 8">
            <a:extLst>
              <a:ext uri="{FF2B5EF4-FFF2-40B4-BE49-F238E27FC236}">
                <a16:creationId xmlns:a16="http://schemas.microsoft.com/office/drawing/2014/main" id="{A7DED8FD-A983-4893-BA29-A3C7228C6B60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 r="3406"/>
          <a:stretch/>
        </p:blipFill>
        <p:spPr>
          <a:xfrm>
            <a:off x="4707200" y="0"/>
            <a:ext cx="7484800" cy="685800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453F9A68-5C68-41EE-9839-DEA9DD2A90C1}"/>
              </a:ext>
            </a:extLst>
          </p:cNvPr>
          <p:cNvSpPr txBox="1"/>
          <p:nvPr/>
        </p:nvSpPr>
        <p:spPr>
          <a:xfrm>
            <a:off x="6233558" y="1224773"/>
            <a:ext cx="5312918" cy="1015663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INDIGOSHOP</a:t>
            </a:r>
            <a:endParaRPr lang="ko-KR" altLang="en-US" sz="6000" dirty="0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</p:txBody>
      </p:sp>
      <p:pic>
        <p:nvPicPr>
          <p:cNvPr id="10" name="그래픽 9">
            <a:extLst>
              <a:ext uri="{FF2B5EF4-FFF2-40B4-BE49-F238E27FC236}">
                <a16:creationId xmlns:a16="http://schemas.microsoft.com/office/drawing/2014/main" id="{05F275F3-4C4A-41AA-B536-E7042F6A043E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rcRect t="13200"/>
          <a:stretch/>
        </p:blipFill>
        <p:spPr>
          <a:xfrm>
            <a:off x="4707200" y="0"/>
            <a:ext cx="821602" cy="146365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2303" y="3138400"/>
            <a:ext cx="2990562" cy="311496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15672" y="1463652"/>
            <a:ext cx="18101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+mj-lt"/>
              </a:rPr>
              <a:t>Group No - 05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49EC1A6-E453-4218-A43D-D41795C6FDDD}"/>
              </a:ext>
            </a:extLst>
          </p:cNvPr>
          <p:cNvSpPr txBox="1"/>
          <p:nvPr/>
        </p:nvSpPr>
        <p:spPr>
          <a:xfrm>
            <a:off x="515671" y="2622825"/>
            <a:ext cx="224600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t" latinLnBrk="0"/>
            <a:r>
              <a:rPr lang="en-US" sz="1600" b="1" dirty="0">
                <a:cs typeface="Arial" panose="020B0604020202020204" pitchFamily="34" charset="0"/>
              </a:rPr>
              <a:t>Simanta Sarker                   </a:t>
            </a:r>
          </a:p>
          <a:p>
            <a:pPr fontAlgn="t" latinLnBrk="0"/>
            <a:r>
              <a:rPr lang="en-US" sz="1600" b="1" dirty="0">
                <a:cs typeface="Arial" panose="020B0604020202020204" pitchFamily="34" charset="0"/>
              </a:rPr>
              <a:t>Shawly Rohman                 </a:t>
            </a:r>
          </a:p>
          <a:p>
            <a:pPr fontAlgn="t" latinLnBrk="0"/>
            <a:r>
              <a:rPr lang="en-US" sz="1600" b="1" dirty="0">
                <a:cs typeface="Arial" panose="020B0604020202020204" pitchFamily="34" charset="0"/>
              </a:rPr>
              <a:t>Sadia Mobasshira            </a:t>
            </a:r>
          </a:p>
          <a:p>
            <a:pPr fontAlgn="t" latinLnBrk="0"/>
            <a:r>
              <a:rPr lang="en-US" sz="1600" b="1" dirty="0">
                <a:cs typeface="Arial" panose="020B0604020202020204" pitchFamily="34" charset="0"/>
              </a:rPr>
              <a:t>Jain Jannath             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        </a:t>
            </a:r>
          </a:p>
          <a:p>
            <a:pPr fontAlgn="t" latinLnBrk="0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15672" y="2174588"/>
            <a:ext cx="3132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  <a:latin typeface="+mj-lt"/>
              </a:rPr>
              <a:t>Group Members:</a:t>
            </a:r>
          </a:p>
        </p:txBody>
      </p:sp>
      <p:sp>
        <p:nvSpPr>
          <p:cNvPr id="21" name="Rectangle 20"/>
          <p:cNvSpPr/>
          <p:nvPr/>
        </p:nvSpPr>
        <p:spPr>
          <a:xfrm>
            <a:off x="515671" y="4059140"/>
            <a:ext cx="18453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rgbClr val="002060"/>
                </a:solidFill>
                <a:latin typeface="+mj-lt"/>
                <a:cs typeface="Arial" panose="020B0604020202020204" pitchFamily="34" charset="0"/>
              </a:rPr>
              <a:t>Presented By:</a:t>
            </a:r>
            <a:endParaRPr lang="en-US" dirty="0">
              <a:solidFill>
                <a:srgbClr val="002060"/>
              </a:solidFill>
              <a:latin typeface="+mj-lt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515671" y="4616347"/>
            <a:ext cx="18694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cs typeface="Arial" panose="020B0604020202020204" pitchFamily="34" charset="0"/>
              </a:rPr>
              <a:t>Shawly Rohman </a:t>
            </a:r>
            <a:endParaRPr lang="en-US" sz="1600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49EC1A6-E453-4218-A43D-D41795C6FDDD}"/>
              </a:ext>
            </a:extLst>
          </p:cNvPr>
          <p:cNvSpPr txBox="1"/>
          <p:nvPr/>
        </p:nvSpPr>
        <p:spPr>
          <a:xfrm>
            <a:off x="2761672" y="2621434"/>
            <a:ext cx="224600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t" latinLnBrk="0"/>
            <a:r>
              <a:rPr lang="en-US" sz="1600" b="1" dirty="0">
                <a:cs typeface="Arial" panose="020B0604020202020204" pitchFamily="34" charset="0"/>
              </a:rPr>
              <a:t>180104010                   </a:t>
            </a:r>
          </a:p>
          <a:p>
            <a:pPr fontAlgn="t" latinLnBrk="0"/>
            <a:r>
              <a:rPr lang="en-US" sz="1600" b="1" dirty="0">
                <a:cs typeface="Arial" panose="020B0604020202020204" pitchFamily="34" charset="0"/>
              </a:rPr>
              <a:t>180104013                 </a:t>
            </a:r>
          </a:p>
          <a:p>
            <a:pPr fontAlgn="t" latinLnBrk="0"/>
            <a:r>
              <a:rPr lang="en-US" sz="1600" b="1" dirty="0">
                <a:cs typeface="Arial" panose="020B0604020202020204" pitchFamily="34" charset="0"/>
              </a:rPr>
              <a:t>180104014            </a:t>
            </a:r>
          </a:p>
          <a:p>
            <a:pPr fontAlgn="t" latinLnBrk="0"/>
            <a:r>
              <a:rPr lang="en-US" sz="1600" b="1" dirty="0">
                <a:cs typeface="Arial" panose="020B0604020202020204" pitchFamily="34" charset="0"/>
              </a:rPr>
              <a:t>180104023             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        </a:t>
            </a:r>
          </a:p>
          <a:p>
            <a:pPr fontAlgn="t" latinLnBrk="0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49EC1A6-E453-4218-A43D-D41795C6FDDD}"/>
              </a:ext>
            </a:extLst>
          </p:cNvPr>
          <p:cNvSpPr txBox="1"/>
          <p:nvPr/>
        </p:nvSpPr>
        <p:spPr>
          <a:xfrm>
            <a:off x="2761672" y="4341896"/>
            <a:ext cx="121170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t" latinLnBrk="0"/>
            <a:r>
              <a:rPr lang="en-US" sz="1600" b="1" dirty="0">
                <a:cs typeface="Arial" panose="020B0604020202020204" pitchFamily="34" charset="0"/>
              </a:rPr>
              <a:t>                  </a:t>
            </a:r>
          </a:p>
          <a:p>
            <a:pPr fontAlgn="t" latinLnBrk="0"/>
            <a:r>
              <a:rPr lang="en-US" sz="1600" b="1" dirty="0">
                <a:cs typeface="Arial" panose="020B0604020202020204" pitchFamily="34" charset="0"/>
              </a:rPr>
              <a:t>180104013                 </a:t>
            </a:r>
          </a:p>
          <a:p>
            <a:pPr fontAlgn="t" latinLnBrk="0"/>
            <a:r>
              <a:rPr lang="en-US" sz="1600" b="1" dirty="0">
                <a:cs typeface="Arial" panose="020B0604020202020204" pitchFamily="34" charset="0"/>
              </a:rPr>
              <a:t>            </a:t>
            </a:r>
          </a:p>
          <a:p>
            <a:pPr fontAlgn="t" latinLnBrk="0"/>
            <a:r>
              <a:rPr lang="en-US" sz="1600" b="1" dirty="0">
                <a:cs typeface="Arial" panose="020B0604020202020204" pitchFamily="34" charset="0"/>
              </a:rPr>
              <a:t>             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        </a:t>
            </a:r>
          </a:p>
          <a:p>
            <a:pPr fontAlgn="t" latinLnBrk="0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51400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C0FBACB-273D-4DF1-A289-C571DA81FC41}"/>
              </a:ext>
            </a:extLst>
          </p:cNvPr>
          <p:cNvSpPr txBox="1"/>
          <p:nvPr/>
        </p:nvSpPr>
        <p:spPr>
          <a:xfrm>
            <a:off x="1136069" y="639099"/>
            <a:ext cx="900545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800" b="1" dirty="0">
                <a:solidFill>
                  <a:srgbClr val="001131"/>
                </a:solidFill>
                <a:latin typeface="+mj-lt"/>
              </a:rPr>
              <a:t>Level 2 Diagram(For Login Process)</a:t>
            </a:r>
            <a:endParaRPr lang="ko-KR" altLang="en-US" sz="3800" b="1" dirty="0">
              <a:solidFill>
                <a:srgbClr val="001131"/>
              </a:solidFill>
              <a:latin typeface="+mj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3235" y="1885804"/>
            <a:ext cx="9439275" cy="4010025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76C2839-C960-49B9-B65A-6D755FB385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E5476A-8891-499B-BFE4-61C3E858136D}" type="datetime1">
              <a:rPr lang="en-US" smtClean="0"/>
              <a:t>8/18/2021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CC9377-5BF2-4247-B920-2DACA758D1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No - 05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E228E3-A314-489B-B9C5-457B9F0F38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36F98-BB1B-41CE-B64A-3A3B4C7680F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6857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C0FBACB-273D-4DF1-A289-C571DA81FC41}"/>
              </a:ext>
            </a:extLst>
          </p:cNvPr>
          <p:cNvSpPr txBox="1"/>
          <p:nvPr/>
        </p:nvSpPr>
        <p:spPr>
          <a:xfrm>
            <a:off x="1136069" y="639099"/>
            <a:ext cx="9393386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800" b="1" dirty="0">
                <a:solidFill>
                  <a:srgbClr val="001131"/>
                </a:solidFill>
                <a:latin typeface="+mj-lt"/>
              </a:rPr>
              <a:t>Level 2 Diagram(For Order Products Process)</a:t>
            </a:r>
            <a:endParaRPr lang="ko-KR" altLang="en-US" sz="3800" b="1" dirty="0">
              <a:solidFill>
                <a:srgbClr val="001131"/>
              </a:solidFill>
              <a:latin typeface="+mj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9243" y="1900983"/>
            <a:ext cx="9201150" cy="4143375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5CC1413-D3AA-4238-A199-2E6D3819D8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C7D7BB-4D2F-4DA4-A582-44847EAFCCAD}" type="datetime1">
              <a:rPr lang="en-US" smtClean="0"/>
              <a:t>8/18/2021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1CB29F-6F13-48C2-98DD-F998DB4630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No - 05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AFD729-809A-4394-AFE9-3DF33A4310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36F98-BB1B-41CE-B64A-3A3B4C7680F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3806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C0FBACB-273D-4DF1-A289-C571DA81FC41}"/>
              </a:ext>
            </a:extLst>
          </p:cNvPr>
          <p:cNvSpPr txBox="1"/>
          <p:nvPr/>
        </p:nvSpPr>
        <p:spPr>
          <a:xfrm>
            <a:off x="1136069" y="639099"/>
            <a:ext cx="9005457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800" b="1" dirty="0">
                <a:solidFill>
                  <a:srgbClr val="001131"/>
                </a:solidFill>
                <a:latin typeface="+mj-lt"/>
              </a:rPr>
              <a:t>Level 2 Diagram(For Add Products Process)</a:t>
            </a:r>
            <a:endParaRPr lang="ko-KR" altLang="en-US" sz="3800" b="1" dirty="0">
              <a:solidFill>
                <a:srgbClr val="001131"/>
              </a:solidFill>
              <a:latin typeface="+mj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3974" y="2201429"/>
            <a:ext cx="9251662" cy="3600450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6F461A3-B7DD-450B-8C0A-DB011D5498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B807CA-3E47-4783-BC93-E65B2A896E52}" type="datetime1">
              <a:rPr lang="en-US" smtClean="0"/>
              <a:t>8/18/2021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5A4C8E-B52B-4082-BDCB-E53B012DC1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No - 05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7F04EA-0354-42C5-89EE-E2124EED28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36F98-BB1B-41CE-B64A-3A3B4C7680F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2637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78D78C00-2CDF-4F75-BCCB-600A972D3533}"/>
              </a:ext>
            </a:extLst>
          </p:cNvPr>
          <p:cNvSpPr/>
          <p:nvPr/>
        </p:nvSpPr>
        <p:spPr>
          <a:xfrm>
            <a:off x="5463745" y="2767991"/>
            <a:ext cx="1259658" cy="1259656"/>
          </a:xfrm>
          <a:prstGeom prst="ellipse">
            <a:avLst/>
          </a:prstGeom>
          <a:solidFill>
            <a:srgbClr val="34D5CE"/>
          </a:solidFill>
          <a:ln w="7620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BC44327-3EF3-4925-9B60-4827C73D56E4}"/>
              </a:ext>
            </a:extLst>
          </p:cNvPr>
          <p:cNvSpPr/>
          <p:nvPr/>
        </p:nvSpPr>
        <p:spPr>
          <a:xfrm>
            <a:off x="4583772" y="4421432"/>
            <a:ext cx="301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001131"/>
                </a:solidFill>
                <a:latin typeface="+mj-lt"/>
              </a:rPr>
              <a:t>Staff</a:t>
            </a: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8F45A8D7-CD95-4C86-A005-2F6D4B0A4945}"/>
              </a:ext>
            </a:extLst>
          </p:cNvPr>
          <p:cNvSpPr/>
          <p:nvPr/>
        </p:nvSpPr>
        <p:spPr>
          <a:xfrm>
            <a:off x="2319315" y="2767991"/>
            <a:ext cx="1259658" cy="1259656"/>
          </a:xfrm>
          <a:prstGeom prst="ellipse">
            <a:avLst/>
          </a:prstGeom>
          <a:solidFill>
            <a:srgbClr val="34D5CE"/>
          </a:solidFill>
          <a:ln w="7620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54F3602-A48F-423B-8A2C-A7289632C8F2}"/>
              </a:ext>
            </a:extLst>
          </p:cNvPr>
          <p:cNvSpPr/>
          <p:nvPr/>
        </p:nvSpPr>
        <p:spPr>
          <a:xfrm>
            <a:off x="1439343" y="4421432"/>
            <a:ext cx="301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001131"/>
                </a:solidFill>
                <a:latin typeface="+mj-lt"/>
              </a:rPr>
              <a:t>Admin</a:t>
            </a: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7349DC71-0EAE-4E1A-B03C-E8F48993D1F2}"/>
              </a:ext>
            </a:extLst>
          </p:cNvPr>
          <p:cNvSpPr/>
          <p:nvPr/>
        </p:nvSpPr>
        <p:spPr>
          <a:xfrm>
            <a:off x="8613031" y="2767991"/>
            <a:ext cx="1259658" cy="1259656"/>
          </a:xfrm>
          <a:prstGeom prst="ellipse">
            <a:avLst/>
          </a:prstGeom>
          <a:solidFill>
            <a:srgbClr val="34D5CE"/>
          </a:solidFill>
          <a:ln w="7620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9A06322-7A36-4B7D-A21F-22366590B3C1}"/>
              </a:ext>
            </a:extLst>
          </p:cNvPr>
          <p:cNvSpPr/>
          <p:nvPr/>
        </p:nvSpPr>
        <p:spPr>
          <a:xfrm>
            <a:off x="7733058" y="4421432"/>
            <a:ext cx="301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001131"/>
                </a:solidFill>
                <a:latin typeface="+mj-lt"/>
              </a:rPr>
              <a:t>User</a:t>
            </a:r>
          </a:p>
        </p:txBody>
      </p:sp>
      <p:sp>
        <p:nvSpPr>
          <p:cNvPr id="24" name="Rectangle 23"/>
          <p:cNvSpPr/>
          <p:nvPr/>
        </p:nvSpPr>
        <p:spPr>
          <a:xfrm>
            <a:off x="1025236" y="898343"/>
            <a:ext cx="7934762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800" b="1" dirty="0">
                <a:solidFill>
                  <a:srgbClr val="001131"/>
                </a:solidFill>
                <a:latin typeface="+mj-lt"/>
                <a:cs typeface="Arial" panose="020B0604020202020204" pitchFamily="34" charset="0"/>
              </a:rPr>
              <a:t>Use Case Diagram(Actors)</a:t>
            </a:r>
            <a:endParaRPr lang="ko-KR" altLang="en-US" sz="3800" b="1" dirty="0">
              <a:solidFill>
                <a:srgbClr val="001131"/>
              </a:solidFill>
              <a:latin typeface="+mj-lt"/>
              <a:cs typeface="Arial" panose="020B0604020202020204" pitchFamily="34" charset="0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3782" y="3116553"/>
            <a:ext cx="578151" cy="578151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800" y="3029047"/>
            <a:ext cx="737543" cy="737543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630821" y="3058061"/>
            <a:ext cx="636643" cy="636643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C67CB2-3F15-45EC-AAC6-16F4009F1B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9428A-6A4C-4CDC-8FB2-1F681E4370F0}" type="datetime1">
              <a:rPr lang="en-US" smtClean="0"/>
              <a:t>8/18/2021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94D859-F5DD-438D-AA5C-0579446078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No - 05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C77CB4-4C32-424C-AAE8-A988D4ADD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36F98-BB1B-41CE-B64A-3A3B4C7680F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7100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C0FBACB-273D-4DF1-A289-C571DA81FC41}"/>
              </a:ext>
            </a:extLst>
          </p:cNvPr>
          <p:cNvSpPr txBox="1"/>
          <p:nvPr/>
        </p:nvSpPr>
        <p:spPr>
          <a:xfrm>
            <a:off x="1015997" y="362009"/>
            <a:ext cx="900545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800" b="1" dirty="0">
                <a:solidFill>
                  <a:srgbClr val="001131"/>
                </a:solidFill>
                <a:latin typeface="+mj-lt"/>
              </a:rPr>
              <a:t>Use Case Diagram</a:t>
            </a:r>
            <a:endParaRPr lang="ko-KR" altLang="en-US" sz="3800" b="1" dirty="0">
              <a:solidFill>
                <a:srgbClr val="001131"/>
              </a:solidFill>
              <a:latin typeface="+mj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56382" y="1126837"/>
            <a:ext cx="5565928" cy="5126182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AB41102-212C-4C4F-BCC7-409B0C1763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DF322-1981-474A-ADB6-E2F299C8980A}" type="datetime1">
              <a:rPr lang="en-US" smtClean="0"/>
              <a:t>8/18/2021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5FF55A6-1CD4-46B5-A320-818D694027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No - 05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F8100C-DEF0-450C-8FA4-54B0F34167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36F98-BB1B-41CE-B64A-3A3B4C7680F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9956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래픽 16">
            <a:extLst>
              <a:ext uri="{FF2B5EF4-FFF2-40B4-BE49-F238E27FC236}">
                <a16:creationId xmlns:a16="http://schemas.microsoft.com/office/drawing/2014/main" id="{418FC8B5-184C-4073-AE56-6B7A0234AB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17309" y="0"/>
            <a:ext cx="6474691" cy="6858000"/>
          </a:xfrm>
          <a:prstGeom prst="rect">
            <a:avLst/>
          </a:prstGeom>
        </p:spPr>
      </p:pic>
      <p:pic>
        <p:nvPicPr>
          <p:cNvPr id="25" name="그래픽 24">
            <a:extLst>
              <a:ext uri="{FF2B5EF4-FFF2-40B4-BE49-F238E27FC236}">
                <a16:creationId xmlns:a16="http://schemas.microsoft.com/office/drawing/2014/main" id="{C324014A-85FA-4AB1-A52A-2A59CC37956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50000"/>
          <a:stretch/>
        </p:blipFill>
        <p:spPr>
          <a:xfrm>
            <a:off x="0" y="5895551"/>
            <a:ext cx="600552" cy="962449"/>
          </a:xfrm>
          <a:prstGeom prst="rect">
            <a:avLst/>
          </a:prstGeom>
        </p:spPr>
      </p:pic>
      <p:pic>
        <p:nvPicPr>
          <p:cNvPr id="28" name="그래픽 27">
            <a:extLst>
              <a:ext uri="{FF2B5EF4-FFF2-40B4-BE49-F238E27FC236}">
                <a16:creationId xmlns:a16="http://schemas.microsoft.com/office/drawing/2014/main" id="{D24D7968-D82D-4A7D-B675-C561AC9EF7C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50000" b="15225"/>
          <a:stretch/>
        </p:blipFill>
        <p:spPr>
          <a:xfrm rot="5400000">
            <a:off x="240613" y="-240612"/>
            <a:ext cx="719879" cy="1201105"/>
          </a:xfrm>
          <a:prstGeom prst="rect">
            <a:avLst/>
          </a:prstGeom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12BDA2C5-9F2D-44CB-BC2F-9CF57B2D37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2319345"/>
              </p:ext>
            </p:extLst>
          </p:nvPr>
        </p:nvGraphicFramePr>
        <p:xfrm>
          <a:off x="6320666" y="1265025"/>
          <a:ext cx="5697966" cy="4895630"/>
        </p:xfrm>
        <a:graphic>
          <a:graphicData uri="http://schemas.openxmlformats.org/drawingml/2006/table">
            <a:tbl>
              <a:tblPr firstRow="1" firstCol="1" bandRow="1"/>
              <a:tblGrid>
                <a:gridCol w="1424186">
                  <a:extLst>
                    <a:ext uri="{9D8B030D-6E8A-4147-A177-3AD203B41FA5}">
                      <a16:colId xmlns:a16="http://schemas.microsoft.com/office/drawing/2014/main" val="557372409"/>
                    </a:ext>
                  </a:extLst>
                </a:gridCol>
                <a:gridCol w="4273780">
                  <a:extLst>
                    <a:ext uri="{9D8B030D-6E8A-4147-A177-3AD203B41FA5}">
                      <a16:colId xmlns:a16="http://schemas.microsoft.com/office/drawing/2014/main" val="1995257867"/>
                    </a:ext>
                  </a:extLst>
                </a:gridCol>
              </a:tblGrid>
              <a:tr h="15056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Use Case Title:</a:t>
                      </a:r>
                      <a:endParaRPr lang="en-US" sz="1100" dirty="0">
                        <a:effectLst/>
                        <a:latin typeface="+mn-lt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59336" marR="5933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Registration</a:t>
                      </a:r>
                      <a:endParaRPr lang="en-US" sz="1100">
                        <a:effectLst/>
                        <a:latin typeface="+mn-lt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59336" marR="5933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4754478"/>
                  </a:ext>
                </a:extLst>
              </a:tr>
              <a:tr h="15056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Iteration:</a:t>
                      </a:r>
                    </a:p>
                  </a:txBody>
                  <a:tcPr marL="59336" marR="5933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1</a:t>
                      </a:r>
                    </a:p>
                  </a:txBody>
                  <a:tcPr marL="59336" marR="5933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33708237"/>
                  </a:ext>
                </a:extLst>
              </a:tr>
              <a:tr h="15056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Primary Actor:</a:t>
                      </a:r>
                    </a:p>
                  </a:txBody>
                  <a:tcPr marL="59336" marR="5933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User</a:t>
                      </a:r>
                    </a:p>
                  </a:txBody>
                  <a:tcPr marL="59336" marR="5933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9347053"/>
                  </a:ext>
                </a:extLst>
              </a:tr>
              <a:tr h="15056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Goal in context:</a:t>
                      </a:r>
                    </a:p>
                  </a:txBody>
                  <a:tcPr marL="59336" marR="5933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To register as our user and to access our</a:t>
                      </a:r>
                      <a:r>
                        <a:rPr lang="en-US" sz="1100" baseline="0" dirty="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 application</a:t>
                      </a:r>
                      <a:r>
                        <a:rPr lang="en-US" sz="1100" dirty="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.</a:t>
                      </a:r>
                    </a:p>
                  </a:txBody>
                  <a:tcPr marL="59336" marR="5933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1377366"/>
                  </a:ext>
                </a:extLst>
              </a:tr>
              <a:tr h="15056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Precondition:</a:t>
                      </a:r>
                    </a:p>
                  </a:txBody>
                  <a:tcPr marL="59336" marR="5933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Users must have a valid phone</a:t>
                      </a:r>
                      <a:r>
                        <a:rPr lang="en-US" sz="1100" baseline="0" dirty="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 number </a:t>
                      </a:r>
                      <a:r>
                        <a:rPr lang="en-US" sz="1100" dirty="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and password.</a:t>
                      </a:r>
                    </a:p>
                  </a:txBody>
                  <a:tcPr marL="59336" marR="5933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0406511"/>
                  </a:ext>
                </a:extLst>
              </a:tr>
              <a:tr h="301138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Trigger:</a:t>
                      </a:r>
                    </a:p>
                  </a:txBody>
                  <a:tcPr marL="59336" marR="5933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When users need to order products and use their phone</a:t>
                      </a:r>
                      <a:r>
                        <a:rPr lang="en-US" sz="1100" baseline="0" dirty="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 number</a:t>
                      </a:r>
                      <a:r>
                        <a:rPr lang="en-US" sz="1100" dirty="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 and password to access our application. </a:t>
                      </a:r>
                    </a:p>
                  </a:txBody>
                  <a:tcPr marL="59336" marR="5933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4872663"/>
                  </a:ext>
                </a:extLst>
              </a:tr>
              <a:tr h="137519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Scenario:</a:t>
                      </a:r>
                    </a:p>
                  </a:txBody>
                  <a:tcPr marL="59336" marR="5933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marR="0" lvl="0" indent="-34290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100" dirty="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Users go to our application.</a:t>
                      </a:r>
                    </a:p>
                    <a:p>
                      <a:pPr marL="342900" marR="0" lvl="0" indent="-34290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100" dirty="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The system displays</a:t>
                      </a:r>
                      <a:r>
                        <a:rPr lang="en-US" sz="1100" baseline="0" dirty="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 main</a:t>
                      </a:r>
                      <a:r>
                        <a:rPr lang="en-US" sz="1100" dirty="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 page of the</a:t>
                      </a:r>
                      <a:r>
                        <a:rPr lang="en-US" sz="1100" baseline="0" dirty="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 application</a:t>
                      </a:r>
                      <a:r>
                        <a:rPr lang="en-US" sz="1100" dirty="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.</a:t>
                      </a:r>
                    </a:p>
                    <a:p>
                      <a:pPr marL="342900" marR="0" lvl="0" indent="-34290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100" dirty="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The users select register button and the system displays the register form.</a:t>
                      </a:r>
                    </a:p>
                    <a:p>
                      <a:pPr marL="342900" marR="0" lvl="0" indent="-34290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100" dirty="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Users enter their</a:t>
                      </a:r>
                      <a:r>
                        <a:rPr lang="en-US" sz="1100" baseline="0" dirty="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 name</a:t>
                      </a:r>
                      <a:r>
                        <a:rPr lang="en-US" sz="1100" dirty="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,</a:t>
                      </a:r>
                      <a:r>
                        <a:rPr lang="en-US" sz="1100" baseline="0" dirty="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 </a:t>
                      </a:r>
                      <a:r>
                        <a:rPr lang="en-US" sz="1100" dirty="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phone number, password into register</a:t>
                      </a:r>
                      <a:r>
                        <a:rPr lang="en-US" sz="1100" baseline="0" dirty="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 f</a:t>
                      </a:r>
                      <a:r>
                        <a:rPr lang="en-US" sz="1100" dirty="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orm.</a:t>
                      </a:r>
                    </a:p>
                    <a:p>
                      <a:pPr marL="342900" marR="0" lvl="0" indent="-34290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100" dirty="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The system displays the home page and the user</a:t>
                      </a:r>
                      <a:r>
                        <a:rPr lang="en-US" sz="1100" baseline="0" dirty="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 </a:t>
                      </a:r>
                      <a:r>
                        <a:rPr lang="en-US" sz="1100" dirty="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 can login from there on.</a:t>
                      </a:r>
                    </a:p>
                  </a:txBody>
                  <a:tcPr marL="59336" marR="5933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1414801"/>
                  </a:ext>
                </a:extLst>
              </a:tr>
              <a:tr h="72358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Exception:</a:t>
                      </a:r>
                    </a:p>
                  </a:txBody>
                  <a:tcPr marL="59336" marR="5933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marR="0" lvl="0" indent="-34290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100" dirty="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When the registration is successful, the system displays the message</a:t>
                      </a:r>
                      <a:r>
                        <a:rPr lang="en-US" sz="1100" baseline="0" dirty="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, ”User Registered” </a:t>
                      </a:r>
                      <a:r>
                        <a:rPr lang="en-US" sz="1100" dirty="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and then user can login.</a:t>
                      </a:r>
                    </a:p>
                    <a:p>
                      <a:pPr marL="342900" marR="0" lvl="0" indent="-34290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100" dirty="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When</a:t>
                      </a:r>
                      <a:r>
                        <a:rPr lang="en-US" sz="1100" baseline="0" dirty="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 the </a:t>
                      </a:r>
                      <a:r>
                        <a:rPr lang="en-US" sz="1100" dirty="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registration is not successfully done ,  the system will display the error message to allow users to re-enter their information again.</a:t>
                      </a:r>
                    </a:p>
                  </a:txBody>
                  <a:tcPr marL="59336" marR="5933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00359160"/>
                  </a:ext>
                </a:extLst>
              </a:tr>
              <a:tr h="15056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Priority:</a:t>
                      </a:r>
                    </a:p>
                  </a:txBody>
                  <a:tcPr marL="59336" marR="5933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High Priority.</a:t>
                      </a:r>
                    </a:p>
                  </a:txBody>
                  <a:tcPr marL="59336" marR="5933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6676757"/>
                  </a:ext>
                </a:extLst>
              </a:tr>
              <a:tr h="15056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When available:</a:t>
                      </a:r>
                    </a:p>
                  </a:txBody>
                  <a:tcPr marL="59336" marR="5933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First Increment.</a:t>
                      </a:r>
                    </a:p>
                  </a:txBody>
                  <a:tcPr marL="59336" marR="5933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71279180"/>
                  </a:ext>
                </a:extLst>
              </a:tr>
              <a:tr h="15056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Frequency of use:</a:t>
                      </a:r>
                    </a:p>
                  </a:txBody>
                  <a:tcPr marL="59336" marR="5933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Every Day.</a:t>
                      </a:r>
                    </a:p>
                  </a:txBody>
                  <a:tcPr marL="59336" marR="5933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66702718"/>
                  </a:ext>
                </a:extLst>
              </a:tr>
              <a:tr h="15056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Channel to actor:</a:t>
                      </a:r>
                    </a:p>
                  </a:txBody>
                  <a:tcPr marL="59336" marR="5933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Android Application.</a:t>
                      </a:r>
                    </a:p>
                  </a:txBody>
                  <a:tcPr marL="59336" marR="5933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0386980"/>
                  </a:ext>
                </a:extLst>
              </a:tr>
              <a:tr h="15056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Secondary actor:</a:t>
                      </a:r>
                    </a:p>
                  </a:txBody>
                  <a:tcPr marL="59336" marR="5933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None.</a:t>
                      </a:r>
                    </a:p>
                  </a:txBody>
                  <a:tcPr marL="59336" marR="5933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14021657"/>
                  </a:ext>
                </a:extLst>
              </a:tr>
              <a:tr h="301138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Channels to secondary actors:</a:t>
                      </a:r>
                    </a:p>
                  </a:txBody>
                  <a:tcPr marL="59336" marR="5933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None.</a:t>
                      </a:r>
                    </a:p>
                  </a:txBody>
                  <a:tcPr marL="59336" marR="5933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1007426"/>
                  </a:ext>
                </a:extLst>
              </a:tr>
              <a:tr h="15056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Open issues:</a:t>
                      </a:r>
                    </a:p>
                  </a:txBody>
                  <a:tcPr marL="59336" marR="5933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The security system from other members.</a:t>
                      </a:r>
                    </a:p>
                  </a:txBody>
                  <a:tcPr marL="59336" marR="5933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2133673"/>
                  </a:ext>
                </a:extLst>
              </a:tr>
            </a:tbl>
          </a:graphicData>
        </a:graphic>
      </p:graphicFrame>
      <p:sp>
        <p:nvSpPr>
          <p:cNvPr id="2" name="Rectangle 1"/>
          <p:cNvSpPr/>
          <p:nvPr/>
        </p:nvSpPr>
        <p:spPr>
          <a:xfrm>
            <a:off x="885905" y="871011"/>
            <a:ext cx="5367984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800" b="1" dirty="0">
                <a:latin typeface="+mj-lt"/>
              </a:rPr>
              <a:t>Use Case Narrative</a:t>
            </a:r>
            <a:endParaRPr lang="ko-KR" altLang="en-US" sz="3800" b="1" dirty="0">
              <a:latin typeface="+mj-lt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947788" y="1590892"/>
            <a:ext cx="491124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Details of Use Case Models with Individual use case scenarios and packages.</a:t>
            </a:r>
          </a:p>
        </p:txBody>
      </p:sp>
      <p:sp>
        <p:nvSpPr>
          <p:cNvPr id="6" name="Rectangle 5"/>
          <p:cNvSpPr/>
          <p:nvPr/>
        </p:nvSpPr>
        <p:spPr>
          <a:xfrm>
            <a:off x="947788" y="2419130"/>
            <a:ext cx="34724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/>
              <a:t>Use Case diagram for users :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182" y="3006301"/>
            <a:ext cx="3293911" cy="3154354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658CFF-E879-454A-96F3-F62F593A6D8E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C8FB1727-C8C2-4D9C-84F4-FE413021EF4D}" type="datetime1">
              <a:rPr lang="en-US" smtClean="0"/>
              <a:t>8/18/2021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26A308-2B9B-4AF4-95C1-A8EFBCF9AC8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Group No - 05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95CD264-C129-4B70-B3CC-4A97EEC4B28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3936F98-BB1B-41CE-B64A-3A3B4C7680F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6084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래픽 16">
            <a:extLst>
              <a:ext uri="{FF2B5EF4-FFF2-40B4-BE49-F238E27FC236}">
                <a16:creationId xmlns:a16="http://schemas.microsoft.com/office/drawing/2014/main" id="{418FC8B5-184C-4073-AE56-6B7A0234AB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17308" y="0"/>
            <a:ext cx="6474691" cy="6858000"/>
          </a:xfrm>
          <a:prstGeom prst="rect">
            <a:avLst/>
          </a:prstGeom>
        </p:spPr>
      </p:pic>
      <p:pic>
        <p:nvPicPr>
          <p:cNvPr id="25" name="그래픽 24">
            <a:extLst>
              <a:ext uri="{FF2B5EF4-FFF2-40B4-BE49-F238E27FC236}">
                <a16:creationId xmlns:a16="http://schemas.microsoft.com/office/drawing/2014/main" id="{C324014A-85FA-4AB1-A52A-2A59CC37956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50000"/>
          <a:stretch/>
        </p:blipFill>
        <p:spPr>
          <a:xfrm>
            <a:off x="0" y="5895551"/>
            <a:ext cx="600552" cy="962449"/>
          </a:xfrm>
          <a:prstGeom prst="rect">
            <a:avLst/>
          </a:prstGeom>
        </p:spPr>
      </p:pic>
      <p:pic>
        <p:nvPicPr>
          <p:cNvPr id="28" name="그래픽 27">
            <a:extLst>
              <a:ext uri="{FF2B5EF4-FFF2-40B4-BE49-F238E27FC236}">
                <a16:creationId xmlns:a16="http://schemas.microsoft.com/office/drawing/2014/main" id="{D24D7968-D82D-4A7D-B675-C561AC9EF7C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50000" b="15225"/>
          <a:stretch/>
        </p:blipFill>
        <p:spPr>
          <a:xfrm rot="5400000">
            <a:off x="240613" y="-240612"/>
            <a:ext cx="719879" cy="1201105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885905" y="871011"/>
            <a:ext cx="5367984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800" b="1" dirty="0">
                <a:latin typeface="+mj-lt"/>
              </a:rPr>
              <a:t>Use Case Narrative</a:t>
            </a:r>
            <a:endParaRPr lang="ko-KR" altLang="en-US" sz="3800" b="1" dirty="0">
              <a:latin typeface="+mj-lt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947788" y="1590892"/>
            <a:ext cx="491124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Details of Use Case Models with Individual use case scenarios and packages.</a:t>
            </a:r>
          </a:p>
        </p:txBody>
      </p:sp>
      <p:sp>
        <p:nvSpPr>
          <p:cNvPr id="6" name="Rectangle 5"/>
          <p:cNvSpPr/>
          <p:nvPr/>
        </p:nvSpPr>
        <p:spPr>
          <a:xfrm>
            <a:off x="947788" y="2419130"/>
            <a:ext cx="34724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/>
              <a:t>Use Case diagram for users :</a:t>
            </a:r>
            <a:endParaRPr lang="en-US" dirty="0"/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047C1919-F030-4E1C-88D7-909712AC30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7711047"/>
              </p:ext>
            </p:extLst>
          </p:nvPr>
        </p:nvGraphicFramePr>
        <p:xfrm>
          <a:off x="6211792" y="1755390"/>
          <a:ext cx="5779165" cy="4196304"/>
        </p:xfrm>
        <a:graphic>
          <a:graphicData uri="http://schemas.openxmlformats.org/drawingml/2006/table">
            <a:tbl>
              <a:tblPr firstRow="1" firstCol="1" bandRow="1"/>
              <a:tblGrid>
                <a:gridCol w="1444482">
                  <a:extLst>
                    <a:ext uri="{9D8B030D-6E8A-4147-A177-3AD203B41FA5}">
                      <a16:colId xmlns:a16="http://schemas.microsoft.com/office/drawing/2014/main" val="392528219"/>
                    </a:ext>
                  </a:extLst>
                </a:gridCol>
                <a:gridCol w="4334683">
                  <a:extLst>
                    <a:ext uri="{9D8B030D-6E8A-4147-A177-3AD203B41FA5}">
                      <a16:colId xmlns:a16="http://schemas.microsoft.com/office/drawing/2014/main" val="2669944201"/>
                    </a:ext>
                  </a:extLst>
                </a:gridCol>
              </a:tblGrid>
              <a:tr h="258693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Use Case Title:</a:t>
                      </a:r>
                      <a:endParaRPr lang="en-US" sz="1100" dirty="0">
                        <a:effectLst/>
                        <a:latin typeface="+mn-lt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View Products</a:t>
                      </a:r>
                      <a:endParaRPr lang="en-US" sz="1100" dirty="0">
                        <a:effectLst/>
                        <a:latin typeface="+mn-lt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8373983"/>
                  </a:ext>
                </a:extLst>
              </a:tr>
              <a:tr h="19512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Primary Actor: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Users.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95780027"/>
                  </a:ext>
                </a:extLst>
              </a:tr>
              <a:tr h="19512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Goal in context: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To see</a:t>
                      </a:r>
                      <a:r>
                        <a:rPr lang="en-US" sz="1100" baseline="0" dirty="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 available</a:t>
                      </a:r>
                      <a:r>
                        <a:rPr lang="en-US" sz="1100" dirty="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 products of</a:t>
                      </a:r>
                      <a:r>
                        <a:rPr lang="en-US" sz="1100" baseline="0" dirty="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 our application in details.</a:t>
                      </a:r>
                      <a:r>
                        <a:rPr lang="en-US" sz="1100" dirty="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.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7270933"/>
                  </a:ext>
                </a:extLst>
              </a:tr>
              <a:tr h="19512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Precondition: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Some</a:t>
                      </a:r>
                      <a:r>
                        <a:rPr lang="en-US" sz="1100" baseline="0" dirty="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 products must be available</a:t>
                      </a:r>
                      <a:r>
                        <a:rPr lang="en-US" sz="1100" dirty="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.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6217965"/>
                  </a:ext>
                </a:extLst>
              </a:tr>
              <a:tr h="19512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Trigger: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When users need to see products</a:t>
                      </a:r>
                      <a:r>
                        <a:rPr lang="en-US" sz="1100" baseline="0" dirty="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 of our application.</a:t>
                      </a:r>
                      <a:endParaRPr lang="en-US" sz="1100" dirty="0">
                        <a:effectLst/>
                        <a:latin typeface="+mn-lt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88633005"/>
                  </a:ext>
                </a:extLst>
              </a:tr>
              <a:tr h="1205807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Scenario: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marR="0" lvl="0" indent="-34290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100" dirty="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Users log in to our application.</a:t>
                      </a:r>
                    </a:p>
                    <a:p>
                      <a:pPr marL="342900" marR="0" lvl="0" indent="-342900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100" dirty="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The system</a:t>
                      </a:r>
                      <a:r>
                        <a:rPr lang="en-US" sz="1100" baseline="0" dirty="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 displays home page of our application.</a:t>
                      </a:r>
                    </a:p>
                    <a:p>
                      <a:pPr marL="342900" marR="0" lvl="0" indent="-342900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100" dirty="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The Users can view</a:t>
                      </a:r>
                      <a:r>
                        <a:rPr lang="en-US" sz="1100" baseline="0" dirty="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 category list of different products   of our application.</a:t>
                      </a:r>
                      <a:endParaRPr lang="en-US" sz="1100" dirty="0">
                        <a:effectLst/>
                        <a:latin typeface="+mn-lt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  <a:p>
                      <a:pPr marL="342900" marR="0" lvl="0" indent="-34290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100" dirty="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The</a:t>
                      </a:r>
                      <a:r>
                        <a:rPr lang="en-US" sz="1100" baseline="0" dirty="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 Users can also view category list of some categorized products such as for clothing and accessories.</a:t>
                      </a:r>
                      <a:endParaRPr lang="en-US" sz="1100" dirty="0">
                        <a:effectLst/>
                        <a:latin typeface="+mn-lt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0674059"/>
                  </a:ext>
                </a:extLst>
              </a:tr>
              <a:tr h="390257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Exception: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marR="0" lvl="0" indent="-34290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100" dirty="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If the users are not logged in to their account,  they will not</a:t>
                      </a:r>
                      <a:r>
                        <a:rPr lang="en-US" sz="1100" baseline="0" dirty="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 be able to see our products</a:t>
                      </a:r>
                      <a:r>
                        <a:rPr lang="en-US" sz="1100" dirty="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.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1907072"/>
                  </a:ext>
                </a:extLst>
              </a:tr>
              <a:tr h="19512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Priority: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High Priority.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26502226"/>
                  </a:ext>
                </a:extLst>
              </a:tr>
              <a:tr h="19512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When available: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After</a:t>
                      </a:r>
                      <a:r>
                        <a:rPr lang="en-US" sz="1100" baseline="0" dirty="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 login.</a:t>
                      </a:r>
                      <a:endParaRPr lang="en-US" sz="1100" dirty="0">
                        <a:effectLst/>
                        <a:latin typeface="+mn-lt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40726027"/>
                  </a:ext>
                </a:extLst>
              </a:tr>
              <a:tr h="19512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Frequency of use: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Every Day.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21264454"/>
                  </a:ext>
                </a:extLst>
              </a:tr>
              <a:tr h="19512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Channel to actor: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Android</a:t>
                      </a:r>
                      <a:r>
                        <a:rPr lang="en-US" sz="1100" baseline="0" dirty="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 Application.</a:t>
                      </a:r>
                      <a:endParaRPr lang="en-US" sz="1100" dirty="0">
                        <a:effectLst/>
                        <a:latin typeface="+mn-lt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58756481"/>
                  </a:ext>
                </a:extLst>
              </a:tr>
              <a:tr h="19512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Secondary actors: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Admin.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52992488"/>
                  </a:ext>
                </a:extLst>
              </a:tr>
              <a:tr h="390257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Channels to secondary actors: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Android</a:t>
                      </a:r>
                      <a:r>
                        <a:rPr lang="en-US" sz="1100" baseline="0" dirty="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 Application.</a:t>
                      </a:r>
                      <a:endParaRPr lang="en-US" sz="1100" dirty="0">
                        <a:effectLst/>
                        <a:latin typeface="+mn-lt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03615317"/>
                  </a:ext>
                </a:extLst>
              </a:tr>
              <a:tr h="19512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Open issues: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None..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44351194"/>
                  </a:ext>
                </a:extLst>
              </a:tr>
            </a:tbl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036" y="2970369"/>
            <a:ext cx="3236819" cy="2981325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293B4C-5A8C-41B7-A353-9EEE5AFFACA2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4B4F9B93-2C42-49B0-B95B-6F0196E43731}" type="datetime1">
              <a:rPr lang="en-US" smtClean="0"/>
              <a:t>8/18/2021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B3974FF-E1ED-4707-BE47-D3E37FDC2B3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Group No - 05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DAD8782-728B-4282-AE1D-A818E4574C9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3936F98-BB1B-41CE-B64A-3A3B4C7680F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2172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래픽 16">
            <a:extLst>
              <a:ext uri="{FF2B5EF4-FFF2-40B4-BE49-F238E27FC236}">
                <a16:creationId xmlns:a16="http://schemas.microsoft.com/office/drawing/2014/main" id="{418FC8B5-184C-4073-AE56-6B7A0234AB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17308" y="0"/>
            <a:ext cx="6474691" cy="6858000"/>
          </a:xfrm>
          <a:prstGeom prst="rect">
            <a:avLst/>
          </a:prstGeom>
        </p:spPr>
      </p:pic>
      <p:pic>
        <p:nvPicPr>
          <p:cNvPr id="25" name="그래픽 24">
            <a:extLst>
              <a:ext uri="{FF2B5EF4-FFF2-40B4-BE49-F238E27FC236}">
                <a16:creationId xmlns:a16="http://schemas.microsoft.com/office/drawing/2014/main" id="{C324014A-85FA-4AB1-A52A-2A59CC37956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50000"/>
          <a:stretch/>
        </p:blipFill>
        <p:spPr>
          <a:xfrm>
            <a:off x="0" y="5895551"/>
            <a:ext cx="600552" cy="962449"/>
          </a:xfrm>
          <a:prstGeom prst="rect">
            <a:avLst/>
          </a:prstGeom>
        </p:spPr>
      </p:pic>
      <p:pic>
        <p:nvPicPr>
          <p:cNvPr id="28" name="그래픽 27">
            <a:extLst>
              <a:ext uri="{FF2B5EF4-FFF2-40B4-BE49-F238E27FC236}">
                <a16:creationId xmlns:a16="http://schemas.microsoft.com/office/drawing/2014/main" id="{D24D7968-D82D-4A7D-B675-C561AC9EF7C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50000" b="15225"/>
          <a:stretch/>
        </p:blipFill>
        <p:spPr>
          <a:xfrm rot="5400000">
            <a:off x="240613" y="-240612"/>
            <a:ext cx="719879" cy="1201105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885905" y="871011"/>
            <a:ext cx="5367984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800" b="1" dirty="0">
                <a:latin typeface="+mj-lt"/>
              </a:rPr>
              <a:t>Use Case Narrative</a:t>
            </a:r>
            <a:endParaRPr lang="ko-KR" altLang="en-US" sz="3800" b="1" dirty="0">
              <a:latin typeface="+mj-lt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947788" y="1590892"/>
            <a:ext cx="491124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Details of Use Case Models with Individual use case scenarios and packages.</a:t>
            </a:r>
          </a:p>
        </p:txBody>
      </p:sp>
      <p:sp>
        <p:nvSpPr>
          <p:cNvPr id="6" name="Rectangle 5"/>
          <p:cNvSpPr/>
          <p:nvPr/>
        </p:nvSpPr>
        <p:spPr>
          <a:xfrm>
            <a:off x="947788" y="2419130"/>
            <a:ext cx="34724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/>
              <a:t>Use Case diagram for users :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365" y="2970369"/>
            <a:ext cx="3357847" cy="2925182"/>
          </a:xfrm>
          <a:prstGeom prst="rect">
            <a:avLst/>
          </a:prstGeom>
        </p:spPr>
      </p:pic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047C1919-F030-4E1C-88D7-909712AC30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1318687"/>
              </p:ext>
            </p:extLst>
          </p:nvPr>
        </p:nvGraphicFramePr>
        <p:xfrm>
          <a:off x="6245523" y="1629875"/>
          <a:ext cx="5715568" cy="4098036"/>
        </p:xfrm>
        <a:graphic>
          <a:graphicData uri="http://schemas.openxmlformats.org/drawingml/2006/table">
            <a:tbl>
              <a:tblPr firstRow="1" firstCol="1" bandRow="1"/>
              <a:tblGrid>
                <a:gridCol w="1428586">
                  <a:extLst>
                    <a:ext uri="{9D8B030D-6E8A-4147-A177-3AD203B41FA5}">
                      <a16:colId xmlns:a16="http://schemas.microsoft.com/office/drawing/2014/main" val="392528219"/>
                    </a:ext>
                  </a:extLst>
                </a:gridCol>
                <a:gridCol w="4286982">
                  <a:extLst>
                    <a:ext uri="{9D8B030D-6E8A-4147-A177-3AD203B41FA5}">
                      <a16:colId xmlns:a16="http://schemas.microsoft.com/office/drawing/2014/main" val="2669944201"/>
                    </a:ext>
                  </a:extLst>
                </a:gridCol>
              </a:tblGrid>
              <a:tr h="22225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Use Case Title:</a:t>
                      </a:r>
                      <a:endParaRPr lang="en-US" sz="1100" dirty="0">
                        <a:effectLst/>
                        <a:latin typeface="+mn-lt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Order products</a:t>
                      </a:r>
                      <a:endParaRPr lang="en-US" sz="1100" dirty="0">
                        <a:effectLst/>
                        <a:latin typeface="+mn-lt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83739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Primary Actor: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Users.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957800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Goal in context: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To purchase products from our application.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72709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Precondition: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Users must be logged in to their account.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62179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Trigger: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When users need to order their selected products from our application. 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88633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Scenario: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marR="0" lvl="0" indent="-34290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100" dirty="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Users log in to our application.</a:t>
                      </a:r>
                    </a:p>
                    <a:p>
                      <a:pPr marL="342900" marR="0" lvl="0" indent="-342900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100" dirty="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The Users  go</a:t>
                      </a:r>
                      <a:r>
                        <a:rPr lang="en-US" sz="1100" baseline="0" dirty="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 to home page</a:t>
                      </a:r>
                      <a:r>
                        <a:rPr lang="en-US" sz="1100" dirty="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  and   the system displays the available products.</a:t>
                      </a:r>
                    </a:p>
                    <a:p>
                      <a:pPr marL="342900" marR="0" lvl="0" indent="-34290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100" dirty="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The</a:t>
                      </a:r>
                      <a:r>
                        <a:rPr lang="en-US" sz="1100" baseline="0" dirty="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 user</a:t>
                      </a:r>
                      <a:r>
                        <a:rPr lang="en-US" sz="1100" dirty="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s select desired</a:t>
                      </a:r>
                      <a:r>
                        <a:rPr lang="en-US" sz="1100" baseline="0" dirty="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 products to</a:t>
                      </a:r>
                      <a:r>
                        <a:rPr lang="en-US" sz="1100" dirty="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 add to the cart.</a:t>
                      </a:r>
                    </a:p>
                    <a:p>
                      <a:pPr marL="342900" marR="0" lvl="0" indent="-34290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100" dirty="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The users select  Cart button and the system  displays the user</a:t>
                      </a:r>
                      <a:r>
                        <a:rPr lang="en-US" sz="1100" baseline="0" dirty="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 and </a:t>
                      </a:r>
                      <a:r>
                        <a:rPr lang="en-US" sz="1100" dirty="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product details in the cart.</a:t>
                      </a:r>
                    </a:p>
                    <a:p>
                      <a:pPr marL="342900" marR="0" lvl="0" indent="-34290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100" dirty="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Users write</a:t>
                      </a:r>
                      <a:r>
                        <a:rPr lang="en-US" sz="1100" baseline="0" dirty="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 their address and</a:t>
                      </a:r>
                      <a:r>
                        <a:rPr lang="en-US" sz="1100" dirty="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 select</a:t>
                      </a:r>
                      <a:r>
                        <a:rPr lang="en-US" sz="1100" baseline="0" dirty="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 place o</a:t>
                      </a:r>
                      <a:r>
                        <a:rPr lang="en-US" sz="1100" dirty="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rder button to confirm ordering products.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06740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Exception: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marR="0" lvl="0" indent="-34290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100" dirty="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If the users are not logged in to their account, they will be asked to log in first to order products.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19070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Priority: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High Priority.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265022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When available: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After</a:t>
                      </a:r>
                      <a:r>
                        <a:rPr lang="en-US" sz="1100" baseline="0" dirty="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 login.</a:t>
                      </a:r>
                      <a:endParaRPr lang="en-US" sz="1100" dirty="0">
                        <a:effectLst/>
                        <a:latin typeface="+mn-lt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407260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Frequency of use: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Every Day.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212644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Channel to actor: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Android</a:t>
                      </a:r>
                      <a:r>
                        <a:rPr lang="en-US" sz="1100" baseline="0" dirty="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 Application.</a:t>
                      </a:r>
                      <a:endParaRPr lang="en-US" sz="1100" dirty="0">
                        <a:effectLst/>
                        <a:latin typeface="+mn-lt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587564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Secondary actors: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Staff.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529924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Channels to secondary actors: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Android</a:t>
                      </a:r>
                      <a:r>
                        <a:rPr lang="en-US" sz="1100" baseline="0" dirty="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 Application.</a:t>
                      </a:r>
                      <a:endParaRPr lang="en-US" sz="1100" dirty="0">
                        <a:effectLst/>
                        <a:latin typeface="+mn-lt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036153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Open issues: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The user can order multiple products.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44351194"/>
                  </a:ext>
                </a:extLst>
              </a:tr>
            </a:tbl>
          </a:graphicData>
        </a:graphic>
      </p:graphicFrame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869272-A111-460F-880E-B136D84A93D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E400DDD8-C502-44FE-83BA-6DB36523C732}" type="datetime1">
              <a:rPr lang="en-US" smtClean="0"/>
              <a:t>8/18/2021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8A456BE-EF3A-424C-9784-5DEA92D5071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Group No - 05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D911298-D095-4E4D-9F7E-2251B03EF5A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3936F98-BB1B-41CE-B64A-3A3B4C7680F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6779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래픽 16">
            <a:extLst>
              <a:ext uri="{FF2B5EF4-FFF2-40B4-BE49-F238E27FC236}">
                <a16:creationId xmlns:a16="http://schemas.microsoft.com/office/drawing/2014/main" id="{418FC8B5-184C-4073-AE56-6B7A0234AB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17308" y="0"/>
            <a:ext cx="6474691" cy="6858000"/>
          </a:xfrm>
          <a:prstGeom prst="rect">
            <a:avLst/>
          </a:prstGeom>
        </p:spPr>
      </p:pic>
      <p:pic>
        <p:nvPicPr>
          <p:cNvPr id="25" name="그래픽 24">
            <a:extLst>
              <a:ext uri="{FF2B5EF4-FFF2-40B4-BE49-F238E27FC236}">
                <a16:creationId xmlns:a16="http://schemas.microsoft.com/office/drawing/2014/main" id="{C324014A-85FA-4AB1-A52A-2A59CC37956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50000"/>
          <a:stretch/>
        </p:blipFill>
        <p:spPr>
          <a:xfrm>
            <a:off x="0" y="5895551"/>
            <a:ext cx="600552" cy="962449"/>
          </a:xfrm>
          <a:prstGeom prst="rect">
            <a:avLst/>
          </a:prstGeom>
        </p:spPr>
      </p:pic>
      <p:pic>
        <p:nvPicPr>
          <p:cNvPr id="28" name="그래픽 27">
            <a:extLst>
              <a:ext uri="{FF2B5EF4-FFF2-40B4-BE49-F238E27FC236}">
                <a16:creationId xmlns:a16="http://schemas.microsoft.com/office/drawing/2014/main" id="{D24D7968-D82D-4A7D-B675-C561AC9EF7C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50000" b="15225"/>
          <a:stretch/>
        </p:blipFill>
        <p:spPr>
          <a:xfrm rot="5400000">
            <a:off x="240613" y="-240612"/>
            <a:ext cx="719879" cy="1201105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885905" y="871011"/>
            <a:ext cx="5367984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800" b="1" dirty="0">
                <a:latin typeface="+mj-lt"/>
              </a:rPr>
              <a:t>Use Case Narrative</a:t>
            </a:r>
            <a:endParaRPr lang="ko-KR" altLang="en-US" sz="3800" b="1" dirty="0">
              <a:latin typeface="+mj-lt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947788" y="1590892"/>
            <a:ext cx="491124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Details of Use Case Models with Individual use case scenarios and packages.</a:t>
            </a:r>
          </a:p>
        </p:txBody>
      </p:sp>
      <p:sp>
        <p:nvSpPr>
          <p:cNvPr id="6" name="Rectangle 5"/>
          <p:cNvSpPr/>
          <p:nvPr/>
        </p:nvSpPr>
        <p:spPr>
          <a:xfrm>
            <a:off x="947788" y="2419130"/>
            <a:ext cx="36070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/>
              <a:t>Use Case diagram for admin :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694" y="2899299"/>
            <a:ext cx="3433174" cy="3107089"/>
          </a:xfrm>
          <a:prstGeom prst="rect">
            <a:avLst/>
          </a:prstGeom>
        </p:spPr>
      </p:pic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F2B14885-3667-463A-A05F-DA495579D4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3048194"/>
              </p:ext>
            </p:extLst>
          </p:nvPr>
        </p:nvGraphicFramePr>
        <p:xfrm>
          <a:off x="6253890" y="1984425"/>
          <a:ext cx="5716438" cy="4199636"/>
        </p:xfrm>
        <a:graphic>
          <a:graphicData uri="http://schemas.openxmlformats.org/drawingml/2006/table">
            <a:tbl>
              <a:tblPr firstRow="1" firstCol="1" bandRow="1"/>
              <a:tblGrid>
                <a:gridCol w="1428803">
                  <a:extLst>
                    <a:ext uri="{9D8B030D-6E8A-4147-A177-3AD203B41FA5}">
                      <a16:colId xmlns:a16="http://schemas.microsoft.com/office/drawing/2014/main" val="1575149398"/>
                    </a:ext>
                  </a:extLst>
                </a:gridCol>
                <a:gridCol w="4287635">
                  <a:extLst>
                    <a:ext uri="{9D8B030D-6E8A-4147-A177-3AD203B41FA5}">
                      <a16:colId xmlns:a16="http://schemas.microsoft.com/office/drawing/2014/main" val="2257646414"/>
                    </a:ext>
                  </a:extLst>
                </a:gridCol>
              </a:tblGrid>
              <a:tr h="22225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Use Case Title:</a:t>
                      </a:r>
                      <a:endParaRPr lang="en-US" sz="1100" dirty="0">
                        <a:effectLst/>
                        <a:latin typeface="+mn-lt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Add products</a:t>
                      </a:r>
                      <a:endParaRPr lang="en-US" sz="1100">
                        <a:effectLst/>
                        <a:latin typeface="+mn-lt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105572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Primary Actor: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Admin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68529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Goal in context: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To add more products to sell through our</a:t>
                      </a:r>
                      <a:r>
                        <a:rPr lang="en-US" sz="1100" baseline="0" dirty="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 application</a:t>
                      </a:r>
                      <a:r>
                        <a:rPr lang="en-US" sz="1100" dirty="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.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88111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Precondition: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Admin must be logged in to his account.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9045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Trigger: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When new types of products are available in the store. 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652860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Scenario: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marR="0" lvl="0" indent="-34290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100" dirty="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The admin provides his name and  password   into  the login form to log in to the system</a:t>
                      </a:r>
                    </a:p>
                    <a:p>
                      <a:pPr marL="342900" marR="0" lvl="0" indent="-34290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100" dirty="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The</a:t>
                      </a:r>
                      <a:r>
                        <a:rPr lang="en-US" sz="1100" baseline="0" dirty="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 a</a:t>
                      </a:r>
                      <a:r>
                        <a:rPr lang="en-US" sz="1100" dirty="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dmin selects  Add products button to add  more products to the application.</a:t>
                      </a:r>
                    </a:p>
                    <a:p>
                      <a:pPr marL="342900" marR="0" lvl="0" indent="-34290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100" dirty="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Admin enters new product name, price, quantity, description, picture to add the product</a:t>
                      </a:r>
                    </a:p>
                    <a:p>
                      <a:pPr marL="342900" marR="0" lvl="0" indent="-34290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100" dirty="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After the product is  added by the admin, it is  showed to the users</a:t>
                      </a:r>
                      <a:r>
                        <a:rPr lang="en-US" sz="1100" baseline="0" dirty="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 </a:t>
                      </a:r>
                      <a:r>
                        <a:rPr lang="en-US" sz="1100" dirty="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through the</a:t>
                      </a:r>
                      <a:r>
                        <a:rPr lang="en-US" sz="1100" baseline="0" dirty="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 home</a:t>
                      </a:r>
                      <a:r>
                        <a:rPr lang="en-US" sz="1100" dirty="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 page.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265151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Exception: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Font typeface="+mj-lt"/>
                        <a:buAutoNum type="arabicPeriod"/>
                      </a:pPr>
                      <a:r>
                        <a:rPr lang="en-US" sz="1100" dirty="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If the admin is not logged in, he will not be able to add products. </a:t>
                      </a:r>
                    </a:p>
                    <a:p>
                      <a:pPr marL="342900" marR="0" lvl="0" indent="-34290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100" dirty="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The admin cannot update or delete products.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2837275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Priority: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High Priority.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65298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When available: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After</a:t>
                      </a:r>
                      <a:r>
                        <a:rPr lang="en-US" sz="1100" baseline="0" dirty="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 admin login.</a:t>
                      </a:r>
                      <a:endParaRPr lang="en-US" sz="1100" dirty="0">
                        <a:effectLst/>
                        <a:latin typeface="+mn-lt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6893993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Frequency of use: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Every Day.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700365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Channel to actor: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Android</a:t>
                      </a:r>
                      <a:r>
                        <a:rPr lang="en-US" sz="1100" baseline="0" dirty="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 application.</a:t>
                      </a:r>
                      <a:endParaRPr lang="en-US" sz="1100" dirty="0">
                        <a:effectLst/>
                        <a:latin typeface="+mn-lt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602715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Secondary actors: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Users.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76824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Channels to secondary actors: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Android</a:t>
                      </a:r>
                      <a:r>
                        <a:rPr lang="en-US" sz="1100" baseline="0" dirty="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 application.</a:t>
                      </a:r>
                      <a:endParaRPr lang="en-US" sz="1100" dirty="0">
                        <a:effectLst/>
                        <a:latin typeface="+mn-lt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99556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Open issues: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Showing all the existing product details.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05748297"/>
                  </a:ext>
                </a:extLst>
              </a:tr>
            </a:tbl>
          </a:graphicData>
        </a:graphic>
      </p:graphicFrame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9DA4C4-82ED-4878-8E6A-BBCC1BC78658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ECD97375-E17F-47D6-B1E2-4237C1F99C79}" type="datetime1">
              <a:rPr lang="en-US" smtClean="0"/>
              <a:t>8/18/2021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2150EC-5A89-4674-BA97-D09CC7A3B76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Group No - 05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C8DB28B-BA8E-45C9-BD4E-1B8F885374F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3936F98-BB1B-41CE-B64A-3A3B4C7680F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5740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래픽 16">
            <a:extLst>
              <a:ext uri="{FF2B5EF4-FFF2-40B4-BE49-F238E27FC236}">
                <a16:creationId xmlns:a16="http://schemas.microsoft.com/office/drawing/2014/main" id="{418FC8B5-184C-4073-AE56-6B7A0234AB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17308" y="0"/>
            <a:ext cx="6474691" cy="6858000"/>
          </a:xfrm>
          <a:prstGeom prst="rect">
            <a:avLst/>
          </a:prstGeom>
        </p:spPr>
      </p:pic>
      <p:pic>
        <p:nvPicPr>
          <p:cNvPr id="25" name="그래픽 24">
            <a:extLst>
              <a:ext uri="{FF2B5EF4-FFF2-40B4-BE49-F238E27FC236}">
                <a16:creationId xmlns:a16="http://schemas.microsoft.com/office/drawing/2014/main" id="{C324014A-85FA-4AB1-A52A-2A59CC37956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50000"/>
          <a:stretch/>
        </p:blipFill>
        <p:spPr>
          <a:xfrm>
            <a:off x="0" y="5895551"/>
            <a:ext cx="600552" cy="962449"/>
          </a:xfrm>
          <a:prstGeom prst="rect">
            <a:avLst/>
          </a:prstGeom>
        </p:spPr>
      </p:pic>
      <p:pic>
        <p:nvPicPr>
          <p:cNvPr id="28" name="그래픽 27">
            <a:extLst>
              <a:ext uri="{FF2B5EF4-FFF2-40B4-BE49-F238E27FC236}">
                <a16:creationId xmlns:a16="http://schemas.microsoft.com/office/drawing/2014/main" id="{D24D7968-D82D-4A7D-B675-C561AC9EF7C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50000" b="15225"/>
          <a:stretch/>
        </p:blipFill>
        <p:spPr>
          <a:xfrm rot="5400000">
            <a:off x="240613" y="-240612"/>
            <a:ext cx="719879" cy="1201105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885905" y="871011"/>
            <a:ext cx="5367984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800" b="1" dirty="0">
                <a:latin typeface="+mj-lt"/>
              </a:rPr>
              <a:t>Use Case Narrative</a:t>
            </a:r>
            <a:endParaRPr lang="ko-KR" altLang="en-US" sz="3800" b="1" dirty="0">
              <a:latin typeface="+mj-lt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947788" y="1590892"/>
            <a:ext cx="491124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Details of Use Case Models with Individual use case scenarios and packages.</a:t>
            </a:r>
          </a:p>
        </p:txBody>
      </p:sp>
      <p:sp>
        <p:nvSpPr>
          <p:cNvPr id="6" name="Rectangle 5"/>
          <p:cNvSpPr/>
          <p:nvPr/>
        </p:nvSpPr>
        <p:spPr>
          <a:xfrm>
            <a:off x="947788" y="2419130"/>
            <a:ext cx="33682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/>
              <a:t>Use Case diagram for staff :</a:t>
            </a:r>
            <a:endParaRPr lang="en-US" dirty="0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F2B14885-3667-463A-A05F-DA495579D4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9669712"/>
              </p:ext>
            </p:extLst>
          </p:nvPr>
        </p:nvGraphicFramePr>
        <p:xfrm>
          <a:off x="6253890" y="1984425"/>
          <a:ext cx="5716438" cy="3589846"/>
        </p:xfrm>
        <a:graphic>
          <a:graphicData uri="http://schemas.openxmlformats.org/drawingml/2006/table">
            <a:tbl>
              <a:tblPr firstRow="1" firstCol="1" bandRow="1"/>
              <a:tblGrid>
                <a:gridCol w="1428803">
                  <a:extLst>
                    <a:ext uri="{9D8B030D-6E8A-4147-A177-3AD203B41FA5}">
                      <a16:colId xmlns:a16="http://schemas.microsoft.com/office/drawing/2014/main" val="1575149398"/>
                    </a:ext>
                  </a:extLst>
                </a:gridCol>
                <a:gridCol w="4287635">
                  <a:extLst>
                    <a:ext uri="{9D8B030D-6E8A-4147-A177-3AD203B41FA5}">
                      <a16:colId xmlns:a16="http://schemas.microsoft.com/office/drawing/2014/main" val="2257646414"/>
                    </a:ext>
                  </a:extLst>
                </a:gridCol>
              </a:tblGrid>
              <a:tr h="22225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Use Case Title:</a:t>
                      </a:r>
                      <a:endParaRPr lang="en-US" sz="1100" dirty="0">
                        <a:effectLst/>
                        <a:latin typeface="+mn-lt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Check</a:t>
                      </a:r>
                      <a:r>
                        <a:rPr lang="en-US" sz="1100" b="1" baseline="0" dirty="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 Order.</a:t>
                      </a:r>
                      <a:endParaRPr lang="en-US" sz="1100" dirty="0">
                        <a:effectLst/>
                        <a:latin typeface="+mn-lt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105572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Primary Actor: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Staff.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6852931"/>
                  </a:ext>
                </a:extLst>
              </a:tr>
              <a:tr h="91794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Goal in context: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To check</a:t>
                      </a:r>
                      <a:r>
                        <a:rPr lang="en-US" sz="1100" baseline="0" dirty="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 the  ordered product by the users. </a:t>
                      </a:r>
                      <a:endParaRPr lang="en-US" sz="1100" dirty="0">
                        <a:effectLst/>
                        <a:latin typeface="+mn-lt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88111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Precondition: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Staffs must be logged in to their</a:t>
                      </a:r>
                      <a:r>
                        <a:rPr lang="en-US" sz="1100" baseline="0" dirty="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 </a:t>
                      </a:r>
                      <a:r>
                        <a:rPr lang="en-US" sz="1100" dirty="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accounts.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9045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Trigger: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When new</a:t>
                      </a:r>
                      <a:r>
                        <a:rPr lang="en-US" sz="1100" baseline="0" dirty="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 orders </a:t>
                      </a:r>
                      <a:r>
                        <a:rPr lang="en-US" sz="1100" dirty="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are available. 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652860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Scenario: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marR="0" lvl="0" indent="-34290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100" dirty="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The staffs</a:t>
                      </a:r>
                      <a:r>
                        <a:rPr lang="en-US" sz="1100" baseline="0" dirty="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 provide their</a:t>
                      </a:r>
                      <a:r>
                        <a:rPr lang="en-US" sz="1100" dirty="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 name and  password   into  the login form to log in to the system</a:t>
                      </a:r>
                    </a:p>
                    <a:p>
                      <a:pPr marL="342900" marR="0" lvl="0" indent="-34290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100" dirty="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The</a:t>
                      </a:r>
                      <a:r>
                        <a:rPr lang="en-US" sz="1100" baseline="0" dirty="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 staff check  all   the  ordered list both ordered and under delivery process.</a:t>
                      </a:r>
                    </a:p>
                    <a:p>
                      <a:pPr marL="342900" marR="0" lvl="0" indent="-34290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100" baseline="0" dirty="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Staffs accept order location wise.</a:t>
                      </a:r>
                    </a:p>
                    <a:p>
                      <a:pPr marL="342900" marR="0" lvl="0" indent="-34290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100" baseline="0" dirty="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Staffs finally see the delivery status.</a:t>
                      </a:r>
                      <a:endParaRPr lang="en-US" sz="1100" dirty="0">
                        <a:effectLst/>
                        <a:latin typeface="+mn-lt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265151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Exception: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Font typeface="+mj-lt"/>
                        <a:buAutoNum type="arabicPeriod"/>
                      </a:pPr>
                      <a:r>
                        <a:rPr lang="en-US" sz="1100" dirty="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If staffs are</a:t>
                      </a:r>
                      <a:r>
                        <a:rPr lang="en-US" sz="1100" baseline="0" dirty="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 </a:t>
                      </a:r>
                      <a:r>
                        <a:rPr lang="en-US" sz="1100" dirty="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not logged in, they will not be able to</a:t>
                      </a:r>
                      <a:r>
                        <a:rPr lang="en-US" sz="1100" baseline="0" dirty="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 check ordered details</a:t>
                      </a:r>
                      <a:r>
                        <a:rPr lang="en-US" sz="1100" dirty="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. 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2837275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Priority: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High Priority.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65298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When available: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After</a:t>
                      </a:r>
                      <a:r>
                        <a:rPr lang="en-US" sz="1100" baseline="0" dirty="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 staff login.</a:t>
                      </a:r>
                      <a:endParaRPr lang="en-US" sz="1100" dirty="0">
                        <a:effectLst/>
                        <a:latin typeface="+mn-lt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6893993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Frequency of use: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Every Day.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700365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Channel to actor: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Android</a:t>
                      </a:r>
                      <a:r>
                        <a:rPr lang="en-US" sz="1100" baseline="0" dirty="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 application.</a:t>
                      </a:r>
                      <a:endParaRPr lang="en-US" sz="1100" dirty="0">
                        <a:effectLst/>
                        <a:latin typeface="+mn-lt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602715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Secondary actors: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Users.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76824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Channels to secondary actors: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Android</a:t>
                      </a:r>
                      <a:r>
                        <a:rPr lang="en-US" sz="1100" baseline="0" dirty="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 application.</a:t>
                      </a:r>
                      <a:endParaRPr lang="en-US" sz="1100" dirty="0">
                        <a:effectLst/>
                        <a:latin typeface="+mn-lt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99556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Open issues: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Showing all the existing product details.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05748297"/>
                  </a:ext>
                </a:extLst>
              </a:tr>
            </a:tbl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433" y="2888027"/>
            <a:ext cx="3321585" cy="3097137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487A6A-5569-46A5-9034-7EC5EB14C424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FD4DF589-1108-43AD-98F6-F2C8735F39F4}" type="datetime1">
              <a:rPr lang="en-US" smtClean="0"/>
              <a:t>8/18/2021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A44367C-4401-4B0C-84F2-86E4D720ACE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Group No - 05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21A35DD-88DD-43EA-AB01-A2EFFAE33F5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3936F98-BB1B-41CE-B64A-3A3B4C7680F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2835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C0FBACB-273D-4DF1-A289-C571DA81FC41}"/>
              </a:ext>
            </a:extLst>
          </p:cNvPr>
          <p:cNvSpPr txBox="1"/>
          <p:nvPr/>
        </p:nvSpPr>
        <p:spPr>
          <a:xfrm>
            <a:off x="849745" y="565208"/>
            <a:ext cx="46389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001131"/>
                </a:solidFill>
                <a:latin typeface="+mj-lt"/>
                <a:cs typeface="Arial" panose="020B0604020202020204" pitchFamily="34" charset="0"/>
              </a:rPr>
              <a:t>   </a:t>
            </a:r>
            <a:r>
              <a:rPr lang="en-US" altLang="ko-KR" sz="3800" dirty="0">
                <a:solidFill>
                  <a:srgbClr val="001131"/>
                </a:solidFill>
                <a:latin typeface="+mj-lt"/>
                <a:cs typeface="Arial" panose="020B0604020202020204" pitchFamily="34" charset="0"/>
              </a:rPr>
              <a:t>Process Model</a:t>
            </a:r>
            <a:endParaRPr lang="ko-KR" altLang="en-US" sz="3800" dirty="0">
              <a:solidFill>
                <a:srgbClr val="001131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A94873F-12BD-4530-B15F-FEB1C6B183F0}"/>
              </a:ext>
            </a:extLst>
          </p:cNvPr>
          <p:cNvSpPr txBox="1"/>
          <p:nvPr/>
        </p:nvSpPr>
        <p:spPr>
          <a:xfrm>
            <a:off x="1146984" y="1473693"/>
            <a:ext cx="8440362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1200"/>
              </a:spcBef>
            </a:pPr>
            <a:r>
              <a:rPr lang="en-US" sz="1600" dirty="0"/>
              <a:t>Every software developed is different and requires a suitable SDLC approach to be followed based on the internal and external factors. We  used “Waterfall Model”.</a:t>
            </a:r>
          </a:p>
          <a:p>
            <a:pPr>
              <a:spcBef>
                <a:spcPts val="1200"/>
              </a:spcBef>
            </a:pPr>
            <a:r>
              <a:rPr lang="en-US" sz="1600" dirty="0">
                <a:ea typeface="Calibri" panose="020F0502020204030204" pitchFamily="34" charset="0"/>
                <a:cs typeface="Vrinda" panose="020B0502040204020203" pitchFamily="34" charset="0"/>
              </a:rPr>
              <a:t>Because:</a:t>
            </a:r>
            <a:endParaRPr lang="en-US" sz="1600" dirty="0">
              <a:effectLst/>
              <a:ea typeface="Calibri" panose="020F0502020204030204" pitchFamily="34" charset="0"/>
              <a:cs typeface="Vrinda" panose="020B0502040204020203" pitchFamily="34" charset="0"/>
            </a:endParaRP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600" dirty="0"/>
              <a:t>Easy to use, simple and understandable.</a:t>
            </a: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600" dirty="0"/>
              <a:t>Easy to manage as each phase has specific outputs and review process.</a:t>
            </a: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600" dirty="0"/>
              <a:t>Clearly-defined stages.</a:t>
            </a: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600" dirty="0"/>
              <a:t>Works well for smaller projects where requirements are very clear.</a:t>
            </a:r>
          </a:p>
          <a:p>
            <a:pPr marL="342900" indent="-34290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n-US" sz="1600" dirty="0"/>
              <a:t>There are no ambiguous requirements.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Vrinda" panose="020B0502040204020203" pitchFamily="34" charset="0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D535E97-1F47-4961-917A-F4B4D8C9FF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24CEB-362F-44CE-B19F-AF93A23FDA5F}" type="datetime1">
              <a:rPr lang="en-US" smtClean="0"/>
              <a:t>8/18/2021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8ACCC9-FBC6-40B0-BD4F-E1AE49C294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No - 05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1A2717-7A3B-49D6-96DB-D629311D42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36F98-BB1B-41CE-B64A-3A3B4C7680F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192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54C2FBEC-DE7A-4F14-A082-21FDB6DB5C3B}"/>
              </a:ext>
            </a:extLst>
          </p:cNvPr>
          <p:cNvSpPr/>
          <p:nvPr/>
        </p:nvSpPr>
        <p:spPr>
          <a:xfrm>
            <a:off x="3164114" y="1778000"/>
            <a:ext cx="5863772" cy="3302000"/>
          </a:xfrm>
          <a:prstGeom prst="roundRect">
            <a:avLst>
              <a:gd name="adj" fmla="val 8590"/>
            </a:avLst>
          </a:prstGeom>
          <a:solidFill>
            <a:schemeClr val="bg1"/>
          </a:solidFill>
          <a:ln w="88900" cap="flat">
            <a:solidFill>
              <a:srgbClr val="34D5CE"/>
            </a:solidFill>
            <a:prstDash val="solid"/>
            <a:miter/>
          </a:ln>
          <a:effectLst>
            <a:outerShdw dist="254000" dir="2700000" algn="tl" rotWithShape="0">
              <a:srgbClr val="34D5CE"/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200">
                <a:solidFill>
                  <a:srgbClr val="001131"/>
                </a:solidFill>
                <a:latin typeface="+mj-lt"/>
              </a:rPr>
              <a:t>Thanks !</a:t>
            </a:r>
            <a:endParaRPr lang="en-US" altLang="ko-KR" sz="7200" dirty="0">
              <a:solidFill>
                <a:srgbClr val="00113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076204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1A94873F-12BD-4530-B15F-FEB1C6B183F0}"/>
              </a:ext>
            </a:extLst>
          </p:cNvPr>
          <p:cNvSpPr txBox="1"/>
          <p:nvPr/>
        </p:nvSpPr>
        <p:spPr>
          <a:xfrm>
            <a:off x="1202403" y="1492166"/>
            <a:ext cx="8440362" cy="4234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1200"/>
              </a:spcBef>
            </a:pP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Vrinda" panose="020B050204020402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0FBACB-273D-4DF1-A289-C571DA81FC41}"/>
              </a:ext>
            </a:extLst>
          </p:cNvPr>
          <p:cNvSpPr txBox="1"/>
          <p:nvPr/>
        </p:nvSpPr>
        <p:spPr>
          <a:xfrm>
            <a:off x="849745" y="565208"/>
            <a:ext cx="46389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001131"/>
                </a:solidFill>
                <a:latin typeface="+mj-lt"/>
                <a:cs typeface="Arial" panose="020B0604020202020204" pitchFamily="34" charset="0"/>
              </a:rPr>
              <a:t>   </a:t>
            </a:r>
            <a:r>
              <a:rPr lang="en-US" altLang="ko-KR" sz="3800" dirty="0">
                <a:solidFill>
                  <a:srgbClr val="001131"/>
                </a:solidFill>
                <a:latin typeface="+mj-lt"/>
                <a:cs typeface="Arial" panose="020B0604020202020204" pitchFamily="34" charset="0"/>
              </a:rPr>
              <a:t>Process Model</a:t>
            </a:r>
            <a:endParaRPr lang="ko-KR" altLang="en-US" sz="3800" dirty="0">
              <a:solidFill>
                <a:srgbClr val="001131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851563" y="5511887"/>
            <a:ext cx="4100946" cy="369332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Figure: Waterfall Model Diagram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3109" y="1658795"/>
            <a:ext cx="6858000" cy="369570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5972DFF-FE38-4F85-A11E-53AB7B5687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17139-B702-4765-87DE-9D91D617A04C}" type="datetime1">
              <a:rPr lang="en-US" smtClean="0"/>
              <a:t>8/18/2021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0137CCB-2DCE-40A1-AFE7-BEC57C8777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No - 05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D51790-0649-4D24-AEA2-5D1FAC0A1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36F98-BB1B-41CE-B64A-3A3B4C7680F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5298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C0FBACB-273D-4DF1-A289-C571DA81FC41}"/>
              </a:ext>
            </a:extLst>
          </p:cNvPr>
          <p:cNvSpPr txBox="1"/>
          <p:nvPr/>
        </p:nvSpPr>
        <p:spPr>
          <a:xfrm>
            <a:off x="849744" y="565208"/>
            <a:ext cx="81649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001131"/>
                </a:solidFill>
                <a:latin typeface="+mj-lt"/>
                <a:cs typeface="Arial" panose="020B0604020202020204" pitchFamily="34" charset="0"/>
              </a:rPr>
              <a:t>   </a:t>
            </a:r>
            <a:r>
              <a:rPr lang="en-US" altLang="ko-KR" sz="3800" dirty="0">
                <a:solidFill>
                  <a:srgbClr val="001131"/>
                </a:solidFill>
                <a:latin typeface="+mj-lt"/>
                <a:cs typeface="Arial" panose="020B0604020202020204" pitchFamily="34" charset="0"/>
              </a:rPr>
              <a:t>Activities of the project</a:t>
            </a:r>
            <a:endParaRPr lang="ko-KR" altLang="en-US" sz="3800" dirty="0">
              <a:solidFill>
                <a:srgbClr val="001131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126836" y="2002480"/>
            <a:ext cx="89408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Visually represent our systems and processes.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Describing the interactions between the system.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Map out an existing system and find out the entities..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Establishing relationship between entities and databases or file storages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Decomposing the systems into several new systems to understand it properly.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E2DDA6-86A6-44BA-8CA3-85B055CB1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ED6F6B-3477-495C-91A3-5D1F04A2EDE4}" type="datetime1">
              <a:rPr lang="en-US" smtClean="0"/>
              <a:t>8/18/2021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D751F6-F0B1-4423-8AE9-C081B792CD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No - 05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281455-6413-4084-A9C9-E56F034AF2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36F98-BB1B-41CE-B64A-3A3B4C7680F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2814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C0FBACB-273D-4DF1-A289-C571DA81FC41}"/>
              </a:ext>
            </a:extLst>
          </p:cNvPr>
          <p:cNvSpPr txBox="1"/>
          <p:nvPr/>
        </p:nvSpPr>
        <p:spPr>
          <a:xfrm>
            <a:off x="1136069" y="639099"/>
            <a:ext cx="9005457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800" b="1" dirty="0">
                <a:solidFill>
                  <a:srgbClr val="001131"/>
                </a:solidFill>
                <a:latin typeface="+mj-lt"/>
              </a:rPr>
              <a:t>Main Process and Sub process             names, Entity names, DB Names</a:t>
            </a:r>
            <a:endParaRPr lang="ko-KR" altLang="en-US" sz="3800" dirty="0">
              <a:solidFill>
                <a:srgbClr val="001131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3E61D6-596D-47B8-9BA3-2C6CB6994C18}"/>
              </a:ext>
            </a:extLst>
          </p:cNvPr>
          <p:cNvSpPr txBox="1"/>
          <p:nvPr/>
        </p:nvSpPr>
        <p:spPr>
          <a:xfrm>
            <a:off x="1136069" y="2080334"/>
            <a:ext cx="1055378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/>
              <a:t>Context level / Level 0:</a:t>
            </a: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Entities: User, Admin, Staff.</a:t>
            </a: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Process: Indigoshop.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/>
              <a:t>Level 1:</a:t>
            </a: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Entities: User, Admin, Staff.</a:t>
            </a: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Process: Registration, Login, Add Products, View Products, Order Products,</a:t>
            </a:r>
          </a:p>
          <a:p>
            <a:pPr lvl="1" algn="just">
              <a:lnSpc>
                <a:spcPct val="150000"/>
              </a:lnSpc>
            </a:pPr>
            <a:r>
              <a:rPr lang="en-US" dirty="0"/>
              <a:t>                     Check Order, Feedback, View feedbacks.</a:t>
            </a: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Database: Users, Orders, Products, Staffs, Feedbacks.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C4CFA70-AE03-4658-AE82-22FF90F18E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04D11A-BBCC-4D24-9305-2CE984571746}" type="datetime1">
              <a:rPr lang="en-US" smtClean="0"/>
              <a:t>8/18/2021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FA08C00-3919-44A2-AEC2-41A9CD7B8F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No - 05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153223-1274-442F-9FAE-4D24EC293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36F98-BB1B-41CE-B64A-3A3B4C7680F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1792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C0FBACB-273D-4DF1-A289-C571DA81FC41}"/>
              </a:ext>
            </a:extLst>
          </p:cNvPr>
          <p:cNvSpPr txBox="1"/>
          <p:nvPr/>
        </p:nvSpPr>
        <p:spPr>
          <a:xfrm>
            <a:off x="1136069" y="639099"/>
            <a:ext cx="9005457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800" b="1" dirty="0">
                <a:solidFill>
                  <a:srgbClr val="001131"/>
                </a:solidFill>
                <a:latin typeface="+mj-lt"/>
              </a:rPr>
              <a:t>Main Process and Sub process             names, Entity names, DB Names</a:t>
            </a:r>
            <a:endParaRPr lang="ko-KR" altLang="en-US" sz="3800" dirty="0">
              <a:solidFill>
                <a:srgbClr val="001131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3E61D6-596D-47B8-9BA3-2C6CB6994C18}"/>
              </a:ext>
            </a:extLst>
          </p:cNvPr>
          <p:cNvSpPr txBox="1"/>
          <p:nvPr/>
        </p:nvSpPr>
        <p:spPr>
          <a:xfrm>
            <a:off x="1136069" y="2080334"/>
            <a:ext cx="10553784" cy="3831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/>
              <a:t>Level 2: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Entities: User, Admin, Staff.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Process: Login.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Sub process: Login Details, Check user, Create new account.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Database: Users.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Process: Order Products.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Sub process: Check Login States, Add to cart, Place orders , Delivery orders.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Database: Orders. </a:t>
            </a:r>
          </a:p>
          <a:p>
            <a:pPr lvl="1">
              <a:lnSpc>
                <a:spcPct val="150000"/>
              </a:lnSpc>
            </a:pP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6ACF051-62B0-41F7-AA11-9A3D2F5196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EC340B-7858-4A80-97BD-388C38F12528}" type="datetime1">
              <a:rPr lang="en-US" smtClean="0"/>
              <a:t>8/18/2021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D0C176C-1140-47C2-993B-B50777423B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No - 05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40E708-4185-43B2-A817-68EB154600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36F98-BB1B-41CE-B64A-3A3B4C7680F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2807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C0FBACB-273D-4DF1-A289-C571DA81FC41}"/>
              </a:ext>
            </a:extLst>
          </p:cNvPr>
          <p:cNvSpPr txBox="1"/>
          <p:nvPr/>
        </p:nvSpPr>
        <p:spPr>
          <a:xfrm>
            <a:off x="1136069" y="639099"/>
            <a:ext cx="9005457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800" b="1" dirty="0">
                <a:solidFill>
                  <a:srgbClr val="001131"/>
                </a:solidFill>
                <a:latin typeface="+mj-lt"/>
              </a:rPr>
              <a:t>Main Process and Sub process             names, Entity names, DB Names</a:t>
            </a:r>
            <a:endParaRPr lang="ko-KR" altLang="en-US" sz="3800" dirty="0">
              <a:solidFill>
                <a:srgbClr val="001131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3E61D6-596D-47B8-9BA3-2C6CB6994C18}"/>
              </a:ext>
            </a:extLst>
          </p:cNvPr>
          <p:cNvSpPr txBox="1"/>
          <p:nvPr/>
        </p:nvSpPr>
        <p:spPr>
          <a:xfrm>
            <a:off x="1136069" y="2080334"/>
            <a:ext cx="1055378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/>
              <a:t>Level 2: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Entities: User, Admin, Staff.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Process: Add Products.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Sub process: Check Login States, Category List, Update products, 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Database: Products.</a:t>
            </a:r>
          </a:p>
          <a:p>
            <a:pPr lvl="2">
              <a:lnSpc>
                <a:spcPct val="150000"/>
              </a:lnSpc>
            </a:pP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619CDCD-87DA-4F54-87F4-ECE50A66E7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D84D35-5D91-4552-AAEE-D430587FDE3E}" type="datetime1">
              <a:rPr lang="en-US" smtClean="0"/>
              <a:t>8/18/2021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B51A389-6C1D-4EC5-AA87-ECBCD3A600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No - 05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6FC0DA-F381-4485-A405-DEB35F484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36F98-BB1B-41CE-B64A-3A3B4C7680F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3907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C0FBACB-273D-4DF1-A289-C571DA81FC41}"/>
              </a:ext>
            </a:extLst>
          </p:cNvPr>
          <p:cNvSpPr txBox="1"/>
          <p:nvPr/>
        </p:nvSpPr>
        <p:spPr>
          <a:xfrm>
            <a:off x="1136069" y="639099"/>
            <a:ext cx="900545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800" b="1" dirty="0">
                <a:solidFill>
                  <a:srgbClr val="001131"/>
                </a:solidFill>
                <a:latin typeface="+mj-lt"/>
              </a:rPr>
              <a:t>Context  Level  Diagram</a:t>
            </a:r>
            <a:endParaRPr lang="ko-KR" altLang="en-US" sz="3800" b="1" dirty="0">
              <a:solidFill>
                <a:srgbClr val="001131"/>
              </a:solidFill>
              <a:latin typeface="+mj-l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284" y="1974705"/>
            <a:ext cx="8963025" cy="3629025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D51EBE9-DBC1-41B9-8888-C633F9880E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EED5B-DF73-4108-B30A-B0026EF65019}" type="datetime1">
              <a:rPr lang="en-US" smtClean="0"/>
              <a:t>8/18/2021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105EFB-DB67-4482-A61F-B8EABA2510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No - 05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C4A5F8-C2B0-493E-92F9-DBB886B1F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36F98-BB1B-41CE-B64A-3A3B4C7680F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3322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824589" y="565789"/>
            <a:ext cx="4309193" cy="6771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800" b="1" dirty="0">
                <a:solidFill>
                  <a:srgbClr val="001131"/>
                </a:solidFill>
                <a:latin typeface="+mj-lt"/>
              </a:rPr>
              <a:t>Level  1  Diagram</a:t>
            </a:r>
            <a:endParaRPr lang="ko-KR" altLang="en-US" sz="3800" b="1" dirty="0">
              <a:solidFill>
                <a:srgbClr val="001131"/>
              </a:solidFill>
              <a:latin typeface="+mj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589" y="1456418"/>
            <a:ext cx="10342175" cy="4852018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F3C1CA-A4E1-4066-91FA-5B8EC6F71B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E8B96-D940-474C-83BD-313D0509A800}" type="datetime1">
              <a:rPr lang="en-US" smtClean="0"/>
              <a:t>8/18/2021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96D695-8193-4DC0-9157-B715A0B3A3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No - 05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21AD8C-6A3C-41C3-BFC9-CA6A160E8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36F98-BB1B-41CE-B64A-3A3B4C7680F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280240"/>
      </p:ext>
    </p:extLst>
  </p:cSld>
  <p:clrMapOvr>
    <a:masterClrMapping/>
  </p:clrMapOvr>
</p:sld>
</file>

<file path=ppt/theme/theme1.xml><?xml version="1.0" encoding="utf-8"?>
<a:theme xmlns:a="http://schemas.openxmlformats.org/drawingml/2006/main" name="PPTMON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oppins Black - Poppins Light">
      <a:majorFont>
        <a:latin typeface="Poppins Black"/>
        <a:ea typeface="Arial Unicode MS"/>
        <a:cs typeface=""/>
      </a:majorFont>
      <a:minorFont>
        <a:latin typeface="Poppins Light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34D5CE"/>
        </a:solidFill>
        <a:ln w="76200" cap="flat">
          <a:noFill/>
          <a:prstDash val="solid"/>
          <a:miter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400" dirty="0" smtClean="0">
            <a:solidFill>
              <a:schemeClr val="bg1"/>
            </a:solidFill>
            <a:latin typeface="+mj-lt"/>
          </a:defRPr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5201</TotalTime>
  <Words>1528</Words>
  <Application>Microsoft Office PowerPoint</Application>
  <PresentationFormat>Widescreen</PresentationFormat>
  <Paragraphs>298</Paragraphs>
  <Slides>20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20</vt:i4>
      </vt:variant>
    </vt:vector>
  </HeadingPairs>
  <TitlesOfParts>
    <vt:vector size="22" baseType="lpstr">
      <vt:lpstr>PPTMON theme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5</dc:creator>
  <cp:lastModifiedBy>Unknown User</cp:lastModifiedBy>
  <cp:revision>315</cp:revision>
  <dcterms:created xsi:type="dcterms:W3CDTF">2019-04-06T05:20:47Z</dcterms:created>
  <dcterms:modified xsi:type="dcterms:W3CDTF">2021-08-17T18:36:27Z</dcterms:modified>
</cp:coreProperties>
</file>